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6" r:id="rId5"/>
  </p:sldMasterIdLst>
  <p:notesMasterIdLst>
    <p:notesMasterId r:id="rId22"/>
  </p:notesMasterIdLst>
  <p:sldIdLst>
    <p:sldId id="256" r:id="rId6"/>
    <p:sldId id="257" r:id="rId7"/>
    <p:sldId id="259" r:id="rId8"/>
    <p:sldId id="260" r:id="rId9"/>
    <p:sldId id="261" r:id="rId10"/>
    <p:sldId id="262" r:id="rId11"/>
    <p:sldId id="263" r:id="rId12"/>
    <p:sldId id="267" r:id="rId13"/>
    <p:sldId id="268" r:id="rId14"/>
    <p:sldId id="269" r:id="rId15"/>
    <p:sldId id="270" r:id="rId16"/>
    <p:sldId id="272" r:id="rId17"/>
    <p:sldId id="273" r:id="rId18"/>
    <p:sldId id="274" r:id="rId19"/>
    <p:sldId id="281" r:id="rId20"/>
    <p:sldId id="280" r:id="rId21"/>
  </p:sldIdLst>
  <p:sldSz cx="13004800" cy="9753600"/>
  <p:notesSz cx="6858000" cy="9144000"/>
  <p:embeddedFontLst>
    <p:embeddedFont>
      <p:font typeface="Bitter"/>
      <p:regular r:id="rId23"/>
      <p:bold r:id="rId24"/>
      <p:italic r:id="rId25"/>
      <p:boldItalic r:id="rId26"/>
    </p:embeddedFont>
    <p:embeddedFont>
      <p:font typeface="Bitter ExtraBold"/>
      <p:bold r:id="rId27"/>
      <p:boldItalic r:id="rId28"/>
    </p:embeddedFont>
    <p:embeddedFont>
      <p:font typeface="Helvetica Neue" panose="020B0604020202020204" charset="0"/>
      <p:regular r:id="rId29"/>
      <p:bold r:id="rId30"/>
      <p:italic r:id="rId31"/>
      <p:boldItalic r:id="rId32"/>
    </p:embeddedFont>
    <p:embeddedFont>
      <p:font typeface="Raleway" pitchFamily="2" charset="0"/>
      <p:regular r:id="rId33"/>
      <p:bold r:id="rId34"/>
      <p:italic r:id="rId35"/>
      <p:boldItalic r:id="rId36"/>
    </p:embeddedFont>
    <p:embeddedFont>
      <p:font typeface="Raleway ExtraBold" pitchFamily="2" charset="0"/>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qfvHFfvy6y3twZd+ZXjBMbfbT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AE69E-3C43-4741-AEDD-4DF74729A7CD}" v="10" dt="2023-10-30T21:47:13.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854" y="6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com/playlist?list=PLZHH3XOgT56ftrXtpFmrvWA7rhr9zsfeu&amp;si=AB5FY6YpIkEZkLjK"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playlist?list=PLZHH3XOgT56fyqCwsdO_sb4CaShqPM2TG" TargetMode="External"/><Relationship Id="rId5" Type="http://schemas.openxmlformats.org/officeDocument/2006/relationships/hyperlink" Target="https://www.youtube.com/playlist?list=PLZHH3XOgT56eiRH1Hvnv5VGJokXyame94" TargetMode="External"/><Relationship Id="rId4" Type="http://schemas.openxmlformats.org/officeDocument/2006/relationships/hyperlink" Target="https://www.youtube.com/playlist?list=PLZHH3XOgT56fQJfng8bEzeh8VmaNPfR7j"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400"/>
              <a:t>Hi Everyone, happy to be here today sharing about the DLL Initiative in LA County.  I’m joined by my colleagues:  you want to quickly introduce yourselves please. </a:t>
            </a:r>
            <a:endParaRPr sz="1400"/>
          </a:p>
          <a:p>
            <a:pPr marL="0" lvl="0" indent="0" algn="l" rtl="0">
              <a:lnSpc>
                <a:spcPct val="117999"/>
              </a:lnSpc>
              <a:spcBef>
                <a:spcPts val="0"/>
              </a:spcBef>
              <a:spcAft>
                <a:spcPts val="0"/>
              </a:spcAft>
              <a:buSzPts val="1400"/>
              <a:buNone/>
            </a:pPr>
            <a:endParaRPr sz="1400"/>
          </a:p>
          <a:p>
            <a:pPr marL="0" lvl="0" indent="0" algn="l" rtl="0">
              <a:lnSpc>
                <a:spcPct val="117999"/>
              </a:lnSpc>
              <a:spcBef>
                <a:spcPts val="0"/>
              </a:spcBef>
              <a:spcAft>
                <a:spcPts val="0"/>
              </a:spcAft>
              <a:buSzPts val="1400"/>
              <a:buNone/>
            </a:pPr>
            <a:r>
              <a:rPr lang="en-US" sz="1400"/>
              <a:t>Great so we’ll be sharing in more detail about the resources we developed through the F5CA funding we received for the DLL expansion study in 2021.   </a:t>
            </a:r>
            <a:endParaRPr sz="1400"/>
          </a:p>
        </p:txBody>
      </p:sp>
      <p:sp>
        <p:nvSpPr>
          <p:cNvPr id="142" name="Google Shape;14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Katie</a:t>
            </a:r>
            <a:endParaRPr/>
          </a:p>
        </p:txBody>
      </p:sp>
      <p:sp>
        <p:nvSpPr>
          <p:cNvPr id="242" name="Google Shape;24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Katie</a:t>
            </a:r>
            <a:endParaRPr/>
          </a:p>
        </p:txBody>
      </p:sp>
      <p:sp>
        <p:nvSpPr>
          <p:cNvPr id="249" name="Google Shape;24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Katie</a:t>
            </a:r>
            <a:endParaRPr/>
          </a:p>
          <a:p>
            <a:pPr marL="0" lvl="0" indent="0" algn="l" rtl="0">
              <a:lnSpc>
                <a:spcPct val="117999"/>
              </a:lnSpc>
              <a:spcBef>
                <a:spcPts val="0"/>
              </a:spcBef>
              <a:spcAft>
                <a:spcPts val="0"/>
              </a:spcAft>
              <a:buSzPts val="1400"/>
              <a:buNone/>
            </a:pPr>
            <a:r>
              <a:rPr lang="en-US"/>
              <a:t>Stats?</a:t>
            </a:r>
            <a:endParaRPr/>
          </a:p>
        </p:txBody>
      </p:sp>
      <p:sp>
        <p:nvSpPr>
          <p:cNvPr id="268" name="Google Shape;26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e08c80e9e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4e08c80e9e_0_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Katie</a:t>
            </a:r>
            <a:endParaRPr/>
          </a:p>
        </p:txBody>
      </p:sp>
      <p:sp>
        <p:nvSpPr>
          <p:cNvPr id="284" name="Google Shape;28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8fba69e5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g278fba69e5a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60391054d_2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GINA </a:t>
            </a:r>
            <a:endParaRPr/>
          </a:p>
          <a:p>
            <a:pPr marL="0" lvl="0" indent="0" algn="l" rtl="0">
              <a:lnSpc>
                <a:spcPct val="130000"/>
              </a:lnSpc>
              <a:spcBef>
                <a:spcPts val="0"/>
              </a:spcBef>
              <a:spcAft>
                <a:spcPts val="0"/>
              </a:spcAft>
              <a:buNone/>
            </a:pPr>
            <a:r>
              <a:rPr lang="en-US" sz="1500">
                <a:solidFill>
                  <a:schemeClr val="dk1"/>
                </a:solidFill>
                <a:latin typeface="Raleway"/>
                <a:ea typeface="Raleway"/>
                <a:cs typeface="Raleway"/>
                <a:sym typeface="Raleway"/>
              </a:rPr>
              <a:t>Lead by Quality Start Los Angeles partners, including LACOE, First 5 LA, and the Child Care Alliance of Los Angeles Includes trainings and resources for early educators and families, in several languages</a:t>
            </a:r>
            <a:endParaRPr sz="1500">
              <a:solidFill>
                <a:schemeClr val="dk1"/>
              </a:solidFill>
              <a:latin typeface="Raleway"/>
              <a:ea typeface="Raleway"/>
              <a:cs typeface="Raleway"/>
              <a:sym typeface="Raleway"/>
            </a:endParaRPr>
          </a:p>
          <a:p>
            <a:pPr marL="0" lvl="0" indent="0" algn="l" rtl="0">
              <a:lnSpc>
                <a:spcPct val="130000"/>
              </a:lnSpc>
              <a:spcBef>
                <a:spcPts val="0"/>
              </a:spcBef>
              <a:spcAft>
                <a:spcPts val="0"/>
              </a:spcAft>
              <a:buNone/>
            </a:pPr>
            <a:endParaRPr sz="1500">
              <a:solidFill>
                <a:schemeClr val="dk1"/>
              </a:solidFill>
              <a:latin typeface="Raleway"/>
              <a:ea typeface="Raleway"/>
              <a:cs typeface="Raleway"/>
              <a:sym typeface="Raleway"/>
            </a:endParaRPr>
          </a:p>
          <a:p>
            <a:pPr marL="0" lvl="0" indent="0" algn="l" rtl="0">
              <a:lnSpc>
                <a:spcPct val="130000"/>
              </a:lnSpc>
              <a:spcBef>
                <a:spcPts val="0"/>
              </a:spcBef>
              <a:spcAft>
                <a:spcPts val="0"/>
              </a:spcAft>
              <a:buNone/>
            </a:pPr>
            <a:r>
              <a:rPr lang="en-US" sz="1500">
                <a:solidFill>
                  <a:schemeClr val="dk1"/>
                </a:solidFill>
                <a:latin typeface="Raleway"/>
                <a:ea typeface="Raleway"/>
                <a:cs typeface="Raleway"/>
                <a:sym typeface="Raleway"/>
              </a:rPr>
              <a:t>Communications Campaign - Early Edge and Unite-LA</a:t>
            </a:r>
            <a:endParaRPr sz="1500">
              <a:solidFill>
                <a:schemeClr val="dk1"/>
              </a:solidFill>
              <a:latin typeface="Raleway"/>
              <a:ea typeface="Raleway"/>
              <a:cs typeface="Raleway"/>
              <a:sym typeface="Raleway"/>
            </a:endParaRPr>
          </a:p>
          <a:p>
            <a:pPr marL="0" lvl="0" indent="0" algn="l" rtl="0">
              <a:lnSpc>
                <a:spcPct val="117999"/>
              </a:lnSpc>
              <a:spcBef>
                <a:spcPts val="0"/>
              </a:spcBef>
              <a:spcAft>
                <a:spcPts val="0"/>
              </a:spcAft>
              <a:buSzPts val="1400"/>
              <a:buNone/>
            </a:pPr>
            <a:endParaRPr sz="1500"/>
          </a:p>
          <a:p>
            <a:pPr marL="0" lvl="0" indent="0" algn="l" rtl="0">
              <a:lnSpc>
                <a:spcPct val="117999"/>
              </a:lnSpc>
              <a:spcBef>
                <a:spcPts val="0"/>
              </a:spcBef>
              <a:spcAft>
                <a:spcPts val="0"/>
              </a:spcAft>
              <a:buSzPts val="1400"/>
              <a:buNone/>
            </a:pPr>
            <a:r>
              <a:rPr lang="en-US" sz="1500"/>
              <a:t>After the grant cycle ended, F5LA provided a small amount of funding to complete the communications campaign so we added additional partners (</a:t>
            </a:r>
            <a:r>
              <a:rPr lang="en-US" sz="1500">
                <a:solidFill>
                  <a:schemeClr val="dk1"/>
                </a:solidFill>
                <a:latin typeface="Raleway"/>
                <a:ea typeface="Raleway"/>
                <a:cs typeface="Raleway"/>
                <a:sym typeface="Raleway"/>
              </a:rPr>
              <a:t>Early Edge and Unite-LA)</a:t>
            </a:r>
            <a:r>
              <a:rPr lang="en-US" sz="1500"/>
              <a:t> to amplify the DLL and Multilingualism messaging across LA County.  And we created a communications workgroup to share resources and align messaging and not work in isolation.  What you’ll see later on in the presentation is that F5LA was able to identify additional IMPACT funding and this is what accounts for the communications campaign you’ll hear about today. </a:t>
            </a:r>
            <a:endParaRPr sz="1500"/>
          </a:p>
          <a:p>
            <a:pPr marL="0" lvl="0" indent="0" algn="l" rtl="0">
              <a:lnSpc>
                <a:spcPct val="117999"/>
              </a:lnSpc>
              <a:spcBef>
                <a:spcPts val="0"/>
              </a:spcBef>
              <a:spcAft>
                <a:spcPts val="0"/>
              </a:spcAft>
              <a:buSzPts val="1400"/>
              <a:buNone/>
            </a:pPr>
            <a:endParaRPr sz="1500"/>
          </a:p>
          <a:p>
            <a:pPr marL="0" lvl="0" indent="0" algn="l" rtl="0">
              <a:lnSpc>
                <a:spcPct val="117999"/>
              </a:lnSpc>
              <a:spcBef>
                <a:spcPts val="0"/>
              </a:spcBef>
              <a:spcAft>
                <a:spcPts val="0"/>
              </a:spcAft>
              <a:buSzPts val="1400"/>
              <a:buNone/>
            </a:pPr>
            <a:r>
              <a:rPr lang="en-US" sz="1400"/>
              <a:t>—Ilyssa </a:t>
            </a:r>
            <a:endParaRPr sz="1400"/>
          </a:p>
          <a:p>
            <a:pPr marL="0" lvl="0" indent="0" algn="l" rtl="0">
              <a:lnSpc>
                <a:spcPct val="117999"/>
              </a:lnSpc>
              <a:spcBef>
                <a:spcPts val="0"/>
              </a:spcBef>
              <a:spcAft>
                <a:spcPts val="0"/>
              </a:spcAft>
              <a:buSzPts val="1400"/>
              <a:buNone/>
            </a:pPr>
            <a:endParaRPr sz="1400"/>
          </a:p>
          <a:p>
            <a:pPr marL="0" lvl="0" indent="0" algn="l" rtl="0">
              <a:lnSpc>
                <a:spcPct val="117999"/>
              </a:lnSpc>
              <a:spcBef>
                <a:spcPts val="0"/>
              </a:spcBef>
              <a:spcAft>
                <a:spcPts val="0"/>
              </a:spcAft>
              <a:buSzPts val="1400"/>
              <a:buNone/>
            </a:pPr>
            <a:r>
              <a:rPr lang="en-US" sz="1400"/>
              <a:t>Alignment of content and resources and messaging across provider and family and comms, dispel myths, we know that over 60% of children in CA are dlls, multi-lingual learners and rising</a:t>
            </a:r>
            <a:endParaRPr sz="1400"/>
          </a:p>
        </p:txBody>
      </p:sp>
      <p:sp>
        <p:nvSpPr>
          <p:cNvPr id="148" name="Google Shape;148;g2760391054d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8fba69e5a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Ilyssa</a:t>
            </a:r>
            <a:endParaRPr/>
          </a:p>
          <a:p>
            <a:pPr marL="0" lvl="0" indent="0" algn="l" rtl="0">
              <a:lnSpc>
                <a:spcPct val="117999"/>
              </a:lnSpc>
              <a:spcBef>
                <a:spcPts val="0"/>
              </a:spcBef>
              <a:spcAft>
                <a:spcPts val="0"/>
              </a:spcAft>
              <a:buSzPts val="1400"/>
              <a:buNone/>
            </a:pPr>
            <a:r>
              <a:rPr lang="en-US"/>
              <a:t>365 participants (duplicated) attended one of the 8 Family Workshops, 795 enrolled  </a:t>
            </a:r>
            <a:endParaRPr/>
          </a:p>
          <a:p>
            <a:pPr marL="0" lvl="0" indent="0" algn="l" rtl="0">
              <a:lnSpc>
                <a:spcPct val="117999"/>
              </a:lnSpc>
              <a:spcBef>
                <a:spcPts val="0"/>
              </a:spcBef>
              <a:spcAft>
                <a:spcPts val="0"/>
              </a:spcAft>
              <a:buSzPts val="1400"/>
              <a:buNone/>
            </a:pPr>
            <a:r>
              <a:rPr lang="en-US"/>
              <a:t>Cantonese: 69, English 72, Mandarin 146, Spanish 78</a:t>
            </a:r>
            <a:endParaRPr/>
          </a:p>
          <a:p>
            <a:pPr marL="0" lvl="0" indent="0" algn="l" rtl="0">
              <a:lnSpc>
                <a:spcPct val="117999"/>
              </a:lnSpc>
              <a:spcBef>
                <a:spcPts val="0"/>
              </a:spcBef>
              <a:spcAft>
                <a:spcPts val="0"/>
              </a:spcAft>
              <a:buSzPts val="1400"/>
              <a:buNone/>
            </a:pPr>
            <a:r>
              <a:rPr lang="en-US"/>
              <a:t>Family Cafes: 97 attendees across 8 cafes</a:t>
            </a:r>
            <a:endParaRPr/>
          </a:p>
          <a:p>
            <a:pPr marL="0" lvl="0" indent="0" algn="l" rtl="0">
              <a:lnSpc>
                <a:spcPct val="117999"/>
              </a:lnSpc>
              <a:spcBef>
                <a:spcPts val="0"/>
              </a:spcBef>
              <a:spcAft>
                <a:spcPts val="0"/>
              </a:spcAft>
              <a:buSzPts val="1400"/>
              <a:buNone/>
            </a:pPr>
            <a:r>
              <a:rPr lang="en-US"/>
              <a:t>Male Engagement: 17 attendees across 3</a:t>
            </a:r>
            <a:endParaRPr/>
          </a:p>
          <a:p>
            <a:pPr marL="0" lvl="0" indent="0" algn="l" rtl="0">
              <a:lnSpc>
                <a:spcPct val="117999"/>
              </a:lnSpc>
              <a:spcBef>
                <a:spcPts val="0"/>
              </a:spcBef>
              <a:spcAft>
                <a:spcPts val="0"/>
              </a:spcAft>
              <a:buSzPts val="1400"/>
              <a:buNone/>
            </a:pPr>
            <a:endParaRPr/>
          </a:p>
        </p:txBody>
      </p:sp>
      <p:sp>
        <p:nvSpPr>
          <p:cNvPr id="163" name="Google Shape;163;g278fba69e5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60391054d_2_1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Ilyssa Read Together, Create Together: </a:t>
            </a:r>
            <a:r>
              <a:rPr lang="en-US" u="sng">
                <a:solidFill>
                  <a:schemeClr val="hlink"/>
                </a:solidFill>
                <a:hlinkClick r:id="rId3"/>
              </a:rPr>
              <a:t>https://youtube.com/playlist?list=PLZHH3XOgT56ftrXtpFmrvWA7rhr9zsfeu&amp;si=AB5FY6YpIkEZkLjK</a:t>
            </a:r>
            <a:r>
              <a:rPr lang="en-US"/>
              <a:t> </a:t>
            </a:r>
            <a:endParaRPr/>
          </a:p>
          <a:p>
            <a:pPr marL="0" lvl="0" indent="0" algn="l" rtl="0">
              <a:lnSpc>
                <a:spcPct val="117999"/>
              </a:lnSpc>
              <a:spcBef>
                <a:spcPts val="0"/>
              </a:spcBef>
              <a:spcAft>
                <a:spcPts val="0"/>
              </a:spcAft>
              <a:buSzPts val="1400"/>
              <a:buNone/>
            </a:pPr>
            <a:r>
              <a:rPr lang="en-US"/>
              <a:t>Parent Perspectives: </a:t>
            </a:r>
            <a:r>
              <a:rPr lang="en-US" u="sng">
                <a:solidFill>
                  <a:schemeClr val="hlink"/>
                </a:solidFill>
                <a:hlinkClick r:id="rId4"/>
              </a:rPr>
              <a:t>https://www.youtube.com/playlist?list=PLZHH3XOgT56fQJfng8bEzeh8VmaNPfR7j</a:t>
            </a:r>
            <a:r>
              <a:rPr lang="en-US"/>
              <a:t> (English)</a:t>
            </a:r>
            <a:endParaRPr/>
          </a:p>
          <a:p>
            <a:pPr marL="0" lvl="0" indent="0" algn="l" rtl="0">
              <a:lnSpc>
                <a:spcPct val="117999"/>
              </a:lnSpc>
              <a:spcBef>
                <a:spcPts val="0"/>
              </a:spcBef>
              <a:spcAft>
                <a:spcPts val="0"/>
              </a:spcAft>
              <a:buSzPts val="1400"/>
              <a:buNone/>
            </a:pPr>
            <a:r>
              <a:rPr lang="en-US" u="sng">
                <a:solidFill>
                  <a:schemeClr val="hlink"/>
                </a:solidFill>
                <a:hlinkClick r:id="rId5"/>
              </a:rPr>
              <a:t>https://www.youtube.com/playlist?list=PLZHH3XOgT56eiRH1Hvnv5VGJokXyame94</a:t>
            </a:r>
            <a:r>
              <a:rPr lang="en-US"/>
              <a:t> (Spanish)</a:t>
            </a:r>
            <a:endParaRPr/>
          </a:p>
          <a:p>
            <a:pPr marL="0" lvl="0" indent="0" algn="l" rtl="0">
              <a:lnSpc>
                <a:spcPct val="117999"/>
              </a:lnSpc>
              <a:spcBef>
                <a:spcPts val="0"/>
              </a:spcBef>
              <a:spcAft>
                <a:spcPts val="0"/>
              </a:spcAft>
              <a:buSzPts val="1400"/>
              <a:buNone/>
            </a:pPr>
            <a:r>
              <a:rPr lang="en-US" u="sng">
                <a:solidFill>
                  <a:schemeClr val="hlink"/>
                </a:solidFill>
                <a:hlinkClick r:id="rId6"/>
              </a:rPr>
              <a:t>https://www.youtube.com/playlist?list=PLZHH3XOgT56fyqCwsdO_sb4CaShqPM2TG</a:t>
            </a:r>
            <a:r>
              <a:rPr lang="en-US"/>
              <a:t> (Chinese)</a:t>
            </a:r>
            <a:endParaRPr/>
          </a:p>
          <a:p>
            <a:pPr marL="0" lvl="0" indent="0" algn="l" rtl="0">
              <a:lnSpc>
                <a:spcPct val="117999"/>
              </a:lnSpc>
              <a:spcBef>
                <a:spcPts val="0"/>
              </a:spcBef>
              <a:spcAft>
                <a:spcPts val="0"/>
              </a:spcAft>
              <a:buSzPts val="1400"/>
              <a:buNone/>
            </a:pPr>
            <a:r>
              <a:rPr lang="en-US"/>
              <a:t>Over 5000 books distributed</a:t>
            </a:r>
            <a:endParaRPr/>
          </a:p>
        </p:txBody>
      </p:sp>
      <p:sp>
        <p:nvSpPr>
          <p:cNvPr id="172" name="Google Shape;172;g2760391054d_2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7d47ccd36_1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Ilyssa</a:t>
            </a:r>
            <a:endParaRPr/>
          </a:p>
        </p:txBody>
      </p:sp>
      <p:sp>
        <p:nvSpPr>
          <p:cNvPr id="182" name="Google Shape;182;g277d47ccd36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Katie</a:t>
            </a:r>
            <a:endParaRPr/>
          </a:p>
        </p:txBody>
      </p:sp>
      <p:sp>
        <p:nvSpPr>
          <p:cNvPr id="189" name="Google Shape;18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Katie</a:t>
            </a:r>
            <a:endParaRPr/>
          </a:p>
        </p:txBody>
      </p:sp>
      <p:sp>
        <p:nvSpPr>
          <p:cNvPr id="196" name="Google Shape;19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Gina</a:t>
            </a:r>
            <a:endParaRPr/>
          </a:p>
        </p:txBody>
      </p:sp>
      <p:sp>
        <p:nvSpPr>
          <p:cNvPr id="226" name="Google Shape;22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Gina</a:t>
            </a:r>
            <a:endParaRPr/>
          </a:p>
        </p:txBody>
      </p:sp>
      <p:sp>
        <p:nvSpPr>
          <p:cNvPr id="233" name="Google Shape;23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no Picture">
  <p:cSld name="Cover no Picture">
    <p:spTree>
      <p:nvGrpSpPr>
        <p:cNvPr id="1" name="Shape 14"/>
        <p:cNvGrpSpPr/>
        <p:nvPr/>
      </p:nvGrpSpPr>
      <p:grpSpPr>
        <a:xfrm>
          <a:off x="0" y="0"/>
          <a:ext cx="0" cy="0"/>
          <a:chOff x="0" y="0"/>
          <a:chExt cx="0" cy="0"/>
        </a:xfrm>
      </p:grpSpPr>
      <p:grpSp>
        <p:nvGrpSpPr>
          <p:cNvPr id="15" name="Google Shape;15;p11"/>
          <p:cNvGrpSpPr/>
          <p:nvPr/>
        </p:nvGrpSpPr>
        <p:grpSpPr>
          <a:xfrm flipH="1">
            <a:off x="974661" y="2361479"/>
            <a:ext cx="11666606" cy="5576323"/>
            <a:chOff x="364398" y="1618935"/>
            <a:chExt cx="11278364" cy="6214230"/>
          </a:xfrm>
        </p:grpSpPr>
        <p:sp>
          <p:nvSpPr>
            <p:cNvPr id="16" name="Google Shape;16;p11"/>
            <p:cNvSpPr/>
            <p:nvPr/>
          </p:nvSpPr>
          <p:spPr>
            <a:xfrm>
              <a:off x="364398" y="1618935"/>
              <a:ext cx="11278364" cy="5428419"/>
            </a:xfrm>
            <a:prstGeom prst="roundRect">
              <a:avLst>
                <a:gd name="adj" fmla="val 6882"/>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17" name="Google Shape;17;p11"/>
            <p:cNvSpPr/>
            <p:nvPr/>
          </p:nvSpPr>
          <p:spPr>
            <a:xfrm rot="10431422">
              <a:off x="1018431" y="6748925"/>
              <a:ext cx="822035" cy="1043252"/>
            </a:xfrm>
            <a:prstGeom prst="rtTriangle">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grpSp>
        <p:nvGrpSpPr>
          <p:cNvPr id="18" name="Google Shape;18;p11"/>
          <p:cNvGrpSpPr/>
          <p:nvPr/>
        </p:nvGrpSpPr>
        <p:grpSpPr>
          <a:xfrm>
            <a:off x="354699" y="1967926"/>
            <a:ext cx="11666606" cy="5614836"/>
            <a:chOff x="354699" y="1861292"/>
            <a:chExt cx="11666606" cy="5933096"/>
          </a:xfrm>
        </p:grpSpPr>
        <p:sp>
          <p:nvSpPr>
            <p:cNvPr id="19" name="Google Shape;19;p11"/>
            <p:cNvSpPr/>
            <p:nvPr/>
          </p:nvSpPr>
          <p:spPr>
            <a:xfrm>
              <a:off x="354699" y="1861292"/>
              <a:ext cx="11666606" cy="5147286"/>
            </a:xfrm>
            <a:prstGeom prst="roundRect">
              <a:avLst>
                <a:gd name="adj" fmla="val 6882"/>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20" name="Google Shape;20;p11"/>
            <p:cNvSpPr/>
            <p:nvPr/>
          </p:nvSpPr>
          <p:spPr>
            <a:xfrm rot="10431422">
              <a:off x="1011541" y="6762508"/>
              <a:ext cx="850332" cy="989223"/>
            </a:xfrm>
            <a:prstGeom prst="rtTriangle">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sp>
        <p:nvSpPr>
          <p:cNvPr id="21" name="Google Shape;21;p11"/>
          <p:cNvSpPr txBox="1">
            <a:spLocks noGrp="1"/>
          </p:cNvSpPr>
          <p:nvPr>
            <p:ph type="body" idx="1"/>
          </p:nvPr>
        </p:nvSpPr>
        <p:spPr>
          <a:xfrm>
            <a:off x="8424280" y="2557974"/>
            <a:ext cx="3334813" cy="178438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200"/>
              </a:spcBef>
              <a:spcAft>
                <a:spcPts val="0"/>
              </a:spcAft>
              <a:buClr>
                <a:srgbClr val="F2F2F2"/>
              </a:buClr>
              <a:buSzPts val="1800"/>
              <a:buFont typeface="Raleway"/>
              <a:buNone/>
              <a:defRPr sz="2400" b="0" i="0" u="none" strike="noStrike" cap="none">
                <a:solidFill>
                  <a:srgbClr val="F2F2F2"/>
                </a:solidFill>
                <a:latin typeface="Raleway"/>
                <a:ea typeface="Raleway"/>
                <a:cs typeface="Raleway"/>
                <a:sym typeface="Raleway"/>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22" name="Google Shape;22;p11"/>
          <p:cNvSpPr txBox="1">
            <a:spLocks noGrp="1"/>
          </p:cNvSpPr>
          <p:nvPr>
            <p:ph type="body" idx="2"/>
          </p:nvPr>
        </p:nvSpPr>
        <p:spPr>
          <a:xfrm>
            <a:off x="799001" y="494405"/>
            <a:ext cx="4040947" cy="6880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200"/>
              </a:spcBef>
              <a:spcAft>
                <a:spcPts val="0"/>
              </a:spcAft>
              <a:buClr>
                <a:srgbClr val="84BD00"/>
              </a:buClr>
              <a:buSzPts val="1875"/>
              <a:buFont typeface="Raleway ExtraBold"/>
              <a:buNone/>
              <a:defRPr sz="2500" b="1" i="0" u="none" strike="noStrike" cap="none">
                <a:solidFill>
                  <a:srgbClr val="84BD00"/>
                </a:solidFill>
                <a:latin typeface="Raleway ExtraBold"/>
                <a:ea typeface="Raleway ExtraBold"/>
                <a:cs typeface="Raleway ExtraBold"/>
                <a:sym typeface="Raleway ExtraBold"/>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23" name="Google Shape;23;p11"/>
          <p:cNvSpPr txBox="1">
            <a:spLocks noGrp="1"/>
          </p:cNvSpPr>
          <p:nvPr>
            <p:ph type="body" idx="3"/>
          </p:nvPr>
        </p:nvSpPr>
        <p:spPr>
          <a:xfrm>
            <a:off x="799001" y="2539250"/>
            <a:ext cx="7256898" cy="3653239"/>
          </a:xfrm>
          <a:prstGeom prst="rect">
            <a:avLst/>
          </a:prstGeom>
          <a:noFill/>
          <a:ln>
            <a:noFill/>
          </a:ln>
        </p:spPr>
        <p:txBody>
          <a:bodyPr spcFirstLastPara="1" wrap="square" lIns="0" tIns="0" rIns="0" bIns="0" anchor="t" anchorCtr="0">
            <a:normAutofit/>
          </a:bodyPr>
          <a:lstStyle>
            <a:lvl1pPr marL="457200" marR="0" lvl="0" indent="-228600" algn="l" rtl="0">
              <a:lnSpc>
                <a:spcPct val="80000"/>
              </a:lnSpc>
              <a:spcBef>
                <a:spcPts val="4200"/>
              </a:spcBef>
              <a:spcAft>
                <a:spcPts val="0"/>
              </a:spcAft>
              <a:buClr>
                <a:srgbClr val="FFFFFF"/>
              </a:buClr>
              <a:buSzPts val="6600"/>
              <a:buFont typeface="Bitter"/>
              <a:buNone/>
              <a:defRPr sz="8800" b="1" i="0" u="none" strike="noStrike" cap="none">
                <a:solidFill>
                  <a:srgbClr val="FFFFFF"/>
                </a:solidFill>
                <a:latin typeface="Bitter"/>
                <a:ea typeface="Bitter"/>
                <a:cs typeface="Bitter"/>
                <a:sym typeface="Bitter"/>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24" name="Google Shape;24;p11"/>
          <p:cNvSpPr/>
          <p:nvPr/>
        </p:nvSpPr>
        <p:spPr>
          <a:xfrm>
            <a:off x="0" y="0"/>
            <a:ext cx="13004800" cy="494405"/>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5" name="Google Shape;25;p11"/>
          <p:cNvCxnSpPr/>
          <p:nvPr/>
        </p:nvCxnSpPr>
        <p:spPr>
          <a:xfrm rot="10800000">
            <a:off x="8183465" y="2132729"/>
            <a:ext cx="0" cy="4517507"/>
          </a:xfrm>
          <a:prstGeom prst="straightConnector1">
            <a:avLst/>
          </a:prstGeom>
          <a:noFill/>
          <a:ln w="38100" cap="rnd" cmpd="sng">
            <a:solidFill>
              <a:srgbClr val="FFBF3F"/>
            </a:solidFill>
            <a:prstDash val="dot"/>
            <a:round/>
            <a:headEnd type="none" w="sm" len="sm"/>
            <a:tailEnd type="none" w="sm" len="sm"/>
          </a:ln>
        </p:spPr>
      </p:cxnSp>
      <p:pic>
        <p:nvPicPr>
          <p:cNvPr id="26" name="Google Shape;26;p11"/>
          <p:cNvPicPr preferRelativeResize="0"/>
          <p:nvPr/>
        </p:nvPicPr>
        <p:blipFill rotWithShape="1">
          <a:blip r:embed="rId2">
            <a:alphaModFix/>
          </a:blip>
          <a:srcRect/>
          <a:stretch/>
        </p:blipFill>
        <p:spPr>
          <a:xfrm>
            <a:off x="9637355" y="169483"/>
            <a:ext cx="3317559" cy="1209487"/>
          </a:xfrm>
          <a:prstGeom prst="rect">
            <a:avLst/>
          </a:prstGeom>
          <a:noFill/>
          <a:ln>
            <a:noFill/>
          </a:ln>
        </p:spPr>
      </p:pic>
      <p:sp>
        <p:nvSpPr>
          <p:cNvPr id="27" name="Google Shape;27;p11"/>
          <p:cNvSpPr/>
          <p:nvPr/>
        </p:nvSpPr>
        <p:spPr>
          <a:xfrm>
            <a:off x="0" y="9083479"/>
            <a:ext cx="13004800" cy="670121"/>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pic>
        <p:nvPicPr>
          <p:cNvPr id="28" name="Google Shape;28;p11"/>
          <p:cNvPicPr preferRelativeResize="0"/>
          <p:nvPr/>
        </p:nvPicPr>
        <p:blipFill rotWithShape="1">
          <a:blip r:embed="rId3">
            <a:alphaModFix/>
          </a:blip>
          <a:srcRect/>
          <a:stretch/>
        </p:blipFill>
        <p:spPr>
          <a:xfrm>
            <a:off x="2" y="9115513"/>
            <a:ext cx="13004796" cy="622480"/>
          </a:xfrm>
          <a:prstGeom prst="rect">
            <a:avLst/>
          </a:prstGeom>
          <a:noFill/>
          <a:ln>
            <a:noFill/>
          </a:ln>
        </p:spPr>
      </p:pic>
      <p:cxnSp>
        <p:nvCxnSpPr>
          <p:cNvPr id="29" name="Google Shape;29;p11"/>
          <p:cNvCxnSpPr/>
          <p:nvPr/>
        </p:nvCxnSpPr>
        <p:spPr>
          <a:xfrm rot="10800000">
            <a:off x="4912908" y="9235417"/>
            <a:ext cx="0" cy="400758"/>
          </a:xfrm>
          <a:prstGeom prst="straightConnector1">
            <a:avLst/>
          </a:prstGeom>
          <a:noFill/>
          <a:ln w="38100" cap="rnd" cmpd="sng">
            <a:solidFill>
              <a:srgbClr val="FFBF3F"/>
            </a:solidFill>
            <a:prstDash val="dot"/>
            <a:round/>
            <a:headEnd type="none" w="sm" len="sm"/>
            <a:tailEnd type="none" w="sm" len="sm"/>
          </a:ln>
        </p:spPr>
      </p:cxnSp>
      <p:cxnSp>
        <p:nvCxnSpPr>
          <p:cNvPr id="30" name="Google Shape;30;p11"/>
          <p:cNvCxnSpPr/>
          <p:nvPr/>
        </p:nvCxnSpPr>
        <p:spPr>
          <a:xfrm rot="10800000">
            <a:off x="7805299" y="9235417"/>
            <a:ext cx="0" cy="400758"/>
          </a:xfrm>
          <a:prstGeom prst="straightConnector1">
            <a:avLst/>
          </a:prstGeom>
          <a:noFill/>
          <a:ln w="38100" cap="rnd" cmpd="sng">
            <a:solidFill>
              <a:srgbClr val="FFBF3F"/>
            </a:solidFill>
            <a:prstDash val="dot"/>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with Picture">
  <p:cSld name="Cover with Picture">
    <p:spTree>
      <p:nvGrpSpPr>
        <p:cNvPr id="1" name="Shape 93"/>
        <p:cNvGrpSpPr/>
        <p:nvPr/>
      </p:nvGrpSpPr>
      <p:grpSpPr>
        <a:xfrm>
          <a:off x="0" y="0"/>
          <a:ext cx="0" cy="0"/>
          <a:chOff x="0" y="0"/>
          <a:chExt cx="0" cy="0"/>
        </a:xfrm>
      </p:grpSpPr>
      <p:grpSp>
        <p:nvGrpSpPr>
          <p:cNvPr id="94" name="Google Shape;94;p23"/>
          <p:cNvGrpSpPr/>
          <p:nvPr/>
        </p:nvGrpSpPr>
        <p:grpSpPr>
          <a:xfrm flipH="1">
            <a:off x="974795" y="2361402"/>
            <a:ext cx="11666480" cy="5575970"/>
            <a:chOff x="364398" y="1618935"/>
            <a:chExt cx="11278500" cy="6214165"/>
          </a:xfrm>
        </p:grpSpPr>
        <p:sp>
          <p:nvSpPr>
            <p:cNvPr id="95" name="Google Shape;95;p23"/>
            <p:cNvSpPr/>
            <p:nvPr/>
          </p:nvSpPr>
          <p:spPr>
            <a:xfrm>
              <a:off x="364398" y="1618935"/>
              <a:ext cx="11278500" cy="5428500"/>
            </a:xfrm>
            <a:prstGeom prst="roundRect">
              <a:avLst>
                <a:gd name="adj" fmla="val 6882"/>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96" name="Google Shape;96;p23"/>
            <p:cNvSpPr/>
            <p:nvPr/>
          </p:nvSpPr>
          <p:spPr>
            <a:xfrm rot="10431644">
              <a:off x="1018568" y="6748756"/>
              <a:ext cx="821914" cy="1043386"/>
            </a:xfrm>
            <a:prstGeom prst="rtTriangle">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grpSp>
        <p:nvGrpSpPr>
          <p:cNvPr id="97" name="Google Shape;97;p23"/>
          <p:cNvGrpSpPr/>
          <p:nvPr/>
        </p:nvGrpSpPr>
        <p:grpSpPr>
          <a:xfrm>
            <a:off x="345761" y="2010814"/>
            <a:ext cx="11666700" cy="5615001"/>
            <a:chOff x="354699" y="1861292"/>
            <a:chExt cx="11666700" cy="5933011"/>
          </a:xfrm>
        </p:grpSpPr>
        <p:sp>
          <p:nvSpPr>
            <p:cNvPr id="98" name="Google Shape;98;p23"/>
            <p:cNvSpPr/>
            <p:nvPr/>
          </p:nvSpPr>
          <p:spPr>
            <a:xfrm>
              <a:off x="354699" y="1861292"/>
              <a:ext cx="11666700" cy="5147400"/>
            </a:xfrm>
            <a:prstGeom prst="roundRect">
              <a:avLst>
                <a:gd name="adj" fmla="val 6882"/>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99" name="Google Shape;99;p23"/>
            <p:cNvSpPr/>
            <p:nvPr/>
          </p:nvSpPr>
          <p:spPr>
            <a:xfrm rot="10431778">
              <a:off x="1011573" y="6762601"/>
              <a:ext cx="850273" cy="989086"/>
            </a:xfrm>
            <a:prstGeom prst="rtTriangle">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sp>
        <p:nvSpPr>
          <p:cNvPr id="100" name="Google Shape;100;p23"/>
          <p:cNvSpPr txBox="1">
            <a:spLocks noGrp="1"/>
          </p:cNvSpPr>
          <p:nvPr>
            <p:ph type="body" idx="1"/>
          </p:nvPr>
        </p:nvSpPr>
        <p:spPr>
          <a:xfrm>
            <a:off x="8424280" y="2557974"/>
            <a:ext cx="3334800" cy="1784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200"/>
              </a:spcBef>
              <a:spcAft>
                <a:spcPts val="0"/>
              </a:spcAft>
              <a:buClr>
                <a:srgbClr val="F2F2F2"/>
              </a:buClr>
              <a:buSzPts val="1800"/>
              <a:buFont typeface="Raleway"/>
              <a:buNone/>
              <a:defRPr sz="2400" b="0" i="0" u="none" strike="noStrike" cap="none">
                <a:solidFill>
                  <a:srgbClr val="F2F2F2"/>
                </a:solidFill>
                <a:latin typeface="Raleway"/>
                <a:ea typeface="Raleway"/>
                <a:cs typeface="Raleway"/>
                <a:sym typeface="Raleway"/>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01" name="Google Shape;101;p23"/>
          <p:cNvSpPr txBox="1">
            <a:spLocks noGrp="1"/>
          </p:cNvSpPr>
          <p:nvPr>
            <p:ph type="body" idx="2"/>
          </p:nvPr>
        </p:nvSpPr>
        <p:spPr>
          <a:xfrm>
            <a:off x="799001" y="494405"/>
            <a:ext cx="4041000" cy="68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200"/>
              </a:spcBef>
              <a:spcAft>
                <a:spcPts val="0"/>
              </a:spcAft>
              <a:buClr>
                <a:srgbClr val="84BD00"/>
              </a:buClr>
              <a:buSzPts val="1875"/>
              <a:buFont typeface="Raleway ExtraBold"/>
              <a:buNone/>
              <a:defRPr sz="2500" b="1" i="0" u="none" strike="noStrike" cap="none">
                <a:solidFill>
                  <a:srgbClr val="84BD00"/>
                </a:solidFill>
                <a:latin typeface="Raleway ExtraBold"/>
                <a:ea typeface="Raleway ExtraBold"/>
                <a:cs typeface="Raleway ExtraBold"/>
                <a:sym typeface="Raleway ExtraBold"/>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02" name="Google Shape;102;p23"/>
          <p:cNvSpPr txBox="1">
            <a:spLocks noGrp="1"/>
          </p:cNvSpPr>
          <p:nvPr>
            <p:ph type="body" idx="3"/>
          </p:nvPr>
        </p:nvSpPr>
        <p:spPr>
          <a:xfrm>
            <a:off x="799001" y="2539250"/>
            <a:ext cx="7257000" cy="3653100"/>
          </a:xfrm>
          <a:prstGeom prst="rect">
            <a:avLst/>
          </a:prstGeom>
          <a:noFill/>
          <a:ln>
            <a:noFill/>
          </a:ln>
        </p:spPr>
        <p:txBody>
          <a:bodyPr spcFirstLastPara="1" wrap="square" lIns="0" tIns="0" rIns="0" bIns="0" anchor="t" anchorCtr="0">
            <a:normAutofit/>
          </a:bodyPr>
          <a:lstStyle>
            <a:lvl1pPr marL="457200" marR="0" lvl="0" indent="-228600" algn="l" rtl="0">
              <a:lnSpc>
                <a:spcPct val="80000"/>
              </a:lnSpc>
              <a:spcBef>
                <a:spcPts val="4200"/>
              </a:spcBef>
              <a:spcAft>
                <a:spcPts val="0"/>
              </a:spcAft>
              <a:buClr>
                <a:srgbClr val="FFFFFF"/>
              </a:buClr>
              <a:buSzPts val="6600"/>
              <a:buFont typeface="Bitter"/>
              <a:buNone/>
              <a:defRPr sz="8800" b="1" i="0" u="none" strike="noStrike" cap="none">
                <a:solidFill>
                  <a:srgbClr val="FFFFFF"/>
                </a:solidFill>
                <a:latin typeface="Bitter"/>
                <a:ea typeface="Bitter"/>
                <a:cs typeface="Bitter"/>
                <a:sym typeface="Bitter"/>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03" name="Google Shape;103;p23"/>
          <p:cNvSpPr/>
          <p:nvPr/>
        </p:nvSpPr>
        <p:spPr>
          <a:xfrm>
            <a:off x="0" y="0"/>
            <a:ext cx="13004700" cy="4944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04" name="Google Shape;104;p23"/>
          <p:cNvCxnSpPr/>
          <p:nvPr/>
        </p:nvCxnSpPr>
        <p:spPr>
          <a:xfrm rot="10800000">
            <a:off x="8183465" y="2132836"/>
            <a:ext cx="0" cy="4517400"/>
          </a:xfrm>
          <a:prstGeom prst="straightConnector1">
            <a:avLst/>
          </a:prstGeom>
          <a:noFill/>
          <a:ln w="38100" cap="rnd" cmpd="sng">
            <a:solidFill>
              <a:srgbClr val="FFBF3F"/>
            </a:solidFill>
            <a:prstDash val="dot"/>
            <a:round/>
            <a:headEnd type="none" w="sm" len="sm"/>
            <a:tailEnd type="none" w="sm" len="sm"/>
          </a:ln>
        </p:spPr>
      </p:cxnSp>
      <p:pic>
        <p:nvPicPr>
          <p:cNvPr id="105" name="Google Shape;105;p23"/>
          <p:cNvPicPr preferRelativeResize="0"/>
          <p:nvPr/>
        </p:nvPicPr>
        <p:blipFill rotWithShape="1">
          <a:blip r:embed="rId2">
            <a:alphaModFix/>
          </a:blip>
          <a:srcRect/>
          <a:stretch/>
        </p:blipFill>
        <p:spPr>
          <a:xfrm>
            <a:off x="9407680" y="291058"/>
            <a:ext cx="3317559" cy="120948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Break A">
  <p:cSld name="Section Break A">
    <p:spTree>
      <p:nvGrpSpPr>
        <p:cNvPr id="1" name="Shape 106"/>
        <p:cNvGrpSpPr/>
        <p:nvPr/>
      </p:nvGrpSpPr>
      <p:grpSpPr>
        <a:xfrm>
          <a:off x="0" y="0"/>
          <a:ext cx="0" cy="0"/>
          <a:chOff x="0" y="0"/>
          <a:chExt cx="0" cy="0"/>
        </a:xfrm>
      </p:grpSpPr>
      <p:sp>
        <p:nvSpPr>
          <p:cNvPr id="107" name="Google Shape;107;p24"/>
          <p:cNvSpPr/>
          <p:nvPr/>
        </p:nvSpPr>
        <p:spPr>
          <a:xfrm>
            <a:off x="0" y="1"/>
            <a:ext cx="13004700" cy="7688100"/>
          </a:xfrm>
          <a:prstGeom prst="rect">
            <a:avLst/>
          </a:prstGeom>
          <a:solidFill>
            <a:srgbClr val="4BACD4"/>
          </a:solidFill>
          <a:ln>
            <a:noFill/>
          </a:ln>
        </p:spPr>
        <p:txBody>
          <a:bodyPr spcFirstLastPara="1" wrap="square" lIns="130025" tIns="65000" rIns="130025" bIns="65000"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A69C"/>
              </a:solidFill>
              <a:latin typeface="Arial"/>
              <a:ea typeface="Arial"/>
              <a:cs typeface="Arial"/>
              <a:sym typeface="Arial"/>
            </a:endParaRPr>
          </a:p>
        </p:txBody>
      </p:sp>
      <p:sp>
        <p:nvSpPr>
          <p:cNvPr id="108" name="Google Shape;108;p24"/>
          <p:cNvSpPr txBox="1">
            <a:spLocks noGrp="1"/>
          </p:cNvSpPr>
          <p:nvPr>
            <p:ph type="title"/>
          </p:nvPr>
        </p:nvSpPr>
        <p:spPr>
          <a:xfrm>
            <a:off x="894080" y="3365504"/>
            <a:ext cx="11216700" cy="1104300"/>
          </a:xfrm>
          <a:prstGeom prst="rect">
            <a:avLst/>
          </a:prstGeom>
          <a:noFill/>
          <a:ln>
            <a:noFill/>
          </a:ln>
        </p:spPr>
        <p:txBody>
          <a:bodyPr spcFirstLastPara="1" wrap="square" lIns="130025" tIns="65000" rIns="130025" bIns="65000" anchor="t" anchorCtr="0">
            <a:noAutofit/>
          </a:bodyPr>
          <a:lstStyle>
            <a:lvl1pPr marR="0" lvl="0" algn="ctr" rtl="0">
              <a:lnSpc>
                <a:spcPct val="90000"/>
              </a:lnSpc>
              <a:spcBef>
                <a:spcPts val="0"/>
              </a:spcBef>
              <a:spcAft>
                <a:spcPts val="0"/>
              </a:spcAft>
              <a:buClr>
                <a:schemeClr val="lt1"/>
              </a:buClr>
              <a:buSzPts val="5100"/>
              <a:buFont typeface="Arial"/>
              <a:buNone/>
              <a:defRPr sz="51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9pPr>
          </a:lstStyle>
          <a:p>
            <a:endParaRPr/>
          </a:p>
        </p:txBody>
      </p:sp>
      <p:pic>
        <p:nvPicPr>
          <p:cNvPr id="109" name="Google Shape;109;p24"/>
          <p:cNvPicPr preferRelativeResize="0"/>
          <p:nvPr/>
        </p:nvPicPr>
        <p:blipFill rotWithShape="1">
          <a:blip r:embed="rId2">
            <a:alphaModFix/>
          </a:blip>
          <a:srcRect/>
          <a:stretch/>
        </p:blipFill>
        <p:spPr>
          <a:xfrm>
            <a:off x="5417153" y="7688100"/>
            <a:ext cx="2012400" cy="14120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no Picture">
  <p:cSld name="Cover no Picture">
    <p:spTree>
      <p:nvGrpSpPr>
        <p:cNvPr id="1" name="Shape 110"/>
        <p:cNvGrpSpPr/>
        <p:nvPr/>
      </p:nvGrpSpPr>
      <p:grpSpPr>
        <a:xfrm>
          <a:off x="0" y="0"/>
          <a:ext cx="0" cy="0"/>
          <a:chOff x="0" y="0"/>
          <a:chExt cx="0" cy="0"/>
        </a:xfrm>
      </p:grpSpPr>
      <p:pic>
        <p:nvPicPr>
          <p:cNvPr id="111" name="Google Shape;111;p25"/>
          <p:cNvPicPr preferRelativeResize="0"/>
          <p:nvPr/>
        </p:nvPicPr>
        <p:blipFill rotWithShape="1">
          <a:blip r:embed="rId2">
            <a:alphaModFix/>
          </a:blip>
          <a:srcRect/>
          <a:stretch/>
        </p:blipFill>
        <p:spPr>
          <a:xfrm>
            <a:off x="-27025" y="9117388"/>
            <a:ext cx="13058852" cy="688000"/>
          </a:xfrm>
          <a:prstGeom prst="rect">
            <a:avLst/>
          </a:prstGeom>
          <a:noFill/>
          <a:ln>
            <a:noFill/>
          </a:ln>
        </p:spPr>
      </p:pic>
      <p:grpSp>
        <p:nvGrpSpPr>
          <p:cNvPr id="112" name="Google Shape;112;p25"/>
          <p:cNvGrpSpPr/>
          <p:nvPr/>
        </p:nvGrpSpPr>
        <p:grpSpPr>
          <a:xfrm flipH="1">
            <a:off x="974795" y="2361402"/>
            <a:ext cx="11666480" cy="5575970"/>
            <a:chOff x="364398" y="1618935"/>
            <a:chExt cx="11278500" cy="6214165"/>
          </a:xfrm>
        </p:grpSpPr>
        <p:sp>
          <p:nvSpPr>
            <p:cNvPr id="113" name="Google Shape;113;p25"/>
            <p:cNvSpPr/>
            <p:nvPr/>
          </p:nvSpPr>
          <p:spPr>
            <a:xfrm>
              <a:off x="364398" y="1618935"/>
              <a:ext cx="11278500" cy="5428500"/>
            </a:xfrm>
            <a:prstGeom prst="roundRect">
              <a:avLst>
                <a:gd name="adj" fmla="val 6882"/>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114" name="Google Shape;114;p25"/>
            <p:cNvSpPr/>
            <p:nvPr/>
          </p:nvSpPr>
          <p:spPr>
            <a:xfrm rot="10431644">
              <a:off x="1018568" y="6748756"/>
              <a:ext cx="821914" cy="1043386"/>
            </a:xfrm>
            <a:prstGeom prst="rtTriangle">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grpSp>
        <p:nvGrpSpPr>
          <p:cNvPr id="115" name="Google Shape;115;p25"/>
          <p:cNvGrpSpPr/>
          <p:nvPr/>
        </p:nvGrpSpPr>
        <p:grpSpPr>
          <a:xfrm>
            <a:off x="354699" y="1968004"/>
            <a:ext cx="11666700" cy="5615001"/>
            <a:chOff x="354699" y="1861292"/>
            <a:chExt cx="11666700" cy="5933011"/>
          </a:xfrm>
        </p:grpSpPr>
        <p:sp>
          <p:nvSpPr>
            <p:cNvPr id="116" name="Google Shape;116;p25"/>
            <p:cNvSpPr/>
            <p:nvPr/>
          </p:nvSpPr>
          <p:spPr>
            <a:xfrm>
              <a:off x="354699" y="1861292"/>
              <a:ext cx="11666700" cy="5147400"/>
            </a:xfrm>
            <a:prstGeom prst="roundRect">
              <a:avLst>
                <a:gd name="adj" fmla="val 6882"/>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117" name="Google Shape;117;p25"/>
            <p:cNvSpPr/>
            <p:nvPr/>
          </p:nvSpPr>
          <p:spPr>
            <a:xfrm rot="10431778">
              <a:off x="1011573" y="6762601"/>
              <a:ext cx="850273" cy="989086"/>
            </a:xfrm>
            <a:prstGeom prst="rtTriangle">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sp>
        <p:nvSpPr>
          <p:cNvPr id="118" name="Google Shape;118;p25"/>
          <p:cNvSpPr txBox="1">
            <a:spLocks noGrp="1"/>
          </p:cNvSpPr>
          <p:nvPr>
            <p:ph type="body" idx="1"/>
          </p:nvPr>
        </p:nvSpPr>
        <p:spPr>
          <a:xfrm>
            <a:off x="8424280" y="2557974"/>
            <a:ext cx="3334800" cy="1784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200"/>
              </a:spcBef>
              <a:spcAft>
                <a:spcPts val="0"/>
              </a:spcAft>
              <a:buClr>
                <a:srgbClr val="F2F2F2"/>
              </a:buClr>
              <a:buSzPts val="1800"/>
              <a:buFont typeface="Raleway"/>
              <a:buNone/>
              <a:defRPr sz="2400" b="0" i="0" u="none" strike="noStrike" cap="none">
                <a:solidFill>
                  <a:srgbClr val="F2F2F2"/>
                </a:solidFill>
                <a:latin typeface="Raleway"/>
                <a:ea typeface="Raleway"/>
                <a:cs typeface="Raleway"/>
                <a:sym typeface="Raleway"/>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19" name="Google Shape;119;p25"/>
          <p:cNvSpPr txBox="1">
            <a:spLocks noGrp="1"/>
          </p:cNvSpPr>
          <p:nvPr>
            <p:ph type="body" idx="2"/>
          </p:nvPr>
        </p:nvSpPr>
        <p:spPr>
          <a:xfrm>
            <a:off x="799001" y="494405"/>
            <a:ext cx="4041000" cy="68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200"/>
              </a:spcBef>
              <a:spcAft>
                <a:spcPts val="0"/>
              </a:spcAft>
              <a:buClr>
                <a:srgbClr val="84BD00"/>
              </a:buClr>
              <a:buSzPts val="1875"/>
              <a:buFont typeface="Raleway ExtraBold"/>
              <a:buNone/>
              <a:defRPr sz="2500" b="1" i="0" u="none" strike="noStrike" cap="none">
                <a:solidFill>
                  <a:srgbClr val="84BD00"/>
                </a:solidFill>
                <a:latin typeface="Raleway ExtraBold"/>
                <a:ea typeface="Raleway ExtraBold"/>
                <a:cs typeface="Raleway ExtraBold"/>
                <a:sym typeface="Raleway ExtraBold"/>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20" name="Google Shape;120;p25"/>
          <p:cNvSpPr txBox="1">
            <a:spLocks noGrp="1"/>
          </p:cNvSpPr>
          <p:nvPr>
            <p:ph type="body" idx="3"/>
          </p:nvPr>
        </p:nvSpPr>
        <p:spPr>
          <a:xfrm>
            <a:off x="799001" y="2539250"/>
            <a:ext cx="7257000" cy="3653100"/>
          </a:xfrm>
          <a:prstGeom prst="rect">
            <a:avLst/>
          </a:prstGeom>
          <a:noFill/>
          <a:ln>
            <a:noFill/>
          </a:ln>
        </p:spPr>
        <p:txBody>
          <a:bodyPr spcFirstLastPara="1" wrap="square" lIns="0" tIns="0" rIns="0" bIns="0" anchor="t" anchorCtr="0">
            <a:normAutofit/>
          </a:bodyPr>
          <a:lstStyle>
            <a:lvl1pPr marL="457200" marR="0" lvl="0" indent="-228600" algn="l" rtl="0">
              <a:lnSpc>
                <a:spcPct val="80000"/>
              </a:lnSpc>
              <a:spcBef>
                <a:spcPts val="4200"/>
              </a:spcBef>
              <a:spcAft>
                <a:spcPts val="0"/>
              </a:spcAft>
              <a:buClr>
                <a:srgbClr val="FFFFFF"/>
              </a:buClr>
              <a:buSzPts val="6600"/>
              <a:buFont typeface="Bitter"/>
              <a:buNone/>
              <a:defRPr sz="8800" b="1" i="0" u="none" strike="noStrike" cap="none">
                <a:solidFill>
                  <a:srgbClr val="FFFFFF"/>
                </a:solidFill>
                <a:latin typeface="Bitter"/>
                <a:ea typeface="Bitter"/>
                <a:cs typeface="Bitter"/>
                <a:sym typeface="Bitter"/>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21" name="Google Shape;121;p25"/>
          <p:cNvSpPr/>
          <p:nvPr/>
        </p:nvSpPr>
        <p:spPr>
          <a:xfrm>
            <a:off x="0" y="0"/>
            <a:ext cx="13004700" cy="4944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22" name="Google Shape;122;p25"/>
          <p:cNvCxnSpPr/>
          <p:nvPr/>
        </p:nvCxnSpPr>
        <p:spPr>
          <a:xfrm rot="10800000">
            <a:off x="8183465" y="2132836"/>
            <a:ext cx="0" cy="4517400"/>
          </a:xfrm>
          <a:prstGeom prst="straightConnector1">
            <a:avLst/>
          </a:prstGeom>
          <a:noFill/>
          <a:ln w="38100" cap="rnd" cmpd="sng">
            <a:solidFill>
              <a:srgbClr val="FFBF3F"/>
            </a:solidFill>
            <a:prstDash val="dot"/>
            <a:round/>
            <a:headEnd type="none" w="sm" len="sm"/>
            <a:tailEnd type="none" w="sm" len="sm"/>
          </a:ln>
        </p:spPr>
      </p:cxnSp>
      <p:pic>
        <p:nvPicPr>
          <p:cNvPr id="123" name="Google Shape;123;p25"/>
          <p:cNvPicPr preferRelativeResize="0"/>
          <p:nvPr/>
        </p:nvPicPr>
        <p:blipFill rotWithShape="1">
          <a:blip r:embed="rId3">
            <a:alphaModFix/>
          </a:blip>
          <a:srcRect/>
          <a:stretch/>
        </p:blipFill>
        <p:spPr>
          <a:xfrm>
            <a:off x="9475230" y="233671"/>
            <a:ext cx="3317559" cy="120948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Large Headline">
  <p:cSld name="Large Headline">
    <p:spTree>
      <p:nvGrpSpPr>
        <p:cNvPr id="1" name="Shape 12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riple Split Content">
  <p:cSld name="1_Triple Split Content">
    <p:spTree>
      <p:nvGrpSpPr>
        <p:cNvPr id="1" name="Shape 125"/>
        <p:cNvGrpSpPr/>
        <p:nvPr/>
      </p:nvGrpSpPr>
      <p:grpSpPr>
        <a:xfrm>
          <a:off x="0" y="0"/>
          <a:ext cx="0" cy="0"/>
          <a:chOff x="0" y="0"/>
          <a:chExt cx="0" cy="0"/>
        </a:xfrm>
      </p:grpSpPr>
      <p:cxnSp>
        <p:nvCxnSpPr>
          <p:cNvPr id="126" name="Google Shape;126;p27"/>
          <p:cNvCxnSpPr/>
          <p:nvPr/>
        </p:nvCxnSpPr>
        <p:spPr>
          <a:xfrm>
            <a:off x="6434709" y="3466463"/>
            <a:ext cx="0" cy="4523400"/>
          </a:xfrm>
          <a:prstGeom prst="straightConnector1">
            <a:avLst/>
          </a:prstGeom>
          <a:noFill/>
          <a:ln w="19050" cap="flat" cmpd="sng">
            <a:solidFill>
              <a:srgbClr val="FFC000"/>
            </a:solidFill>
            <a:prstDash val="solid"/>
            <a:miter lim="800000"/>
            <a:headEnd type="none" w="sm" len="sm"/>
            <a:tailEnd type="none" w="sm" len="sm"/>
          </a:ln>
        </p:spPr>
      </p:cxnSp>
      <p:sp>
        <p:nvSpPr>
          <p:cNvPr id="127" name="Google Shape;127;p27"/>
          <p:cNvSpPr txBox="1">
            <a:spLocks noGrp="1"/>
          </p:cNvSpPr>
          <p:nvPr>
            <p:ph type="body" idx="1"/>
          </p:nvPr>
        </p:nvSpPr>
        <p:spPr>
          <a:xfrm>
            <a:off x="6970574" y="3465284"/>
            <a:ext cx="4419300" cy="4524300"/>
          </a:xfrm>
          <a:prstGeom prst="rect">
            <a:avLst/>
          </a:prstGeom>
          <a:noFill/>
          <a:ln>
            <a:noFill/>
          </a:ln>
        </p:spPr>
        <p:txBody>
          <a:bodyPr spcFirstLastPara="1" wrap="square" lIns="130025" tIns="65000" rIns="130025" bIns="65000" anchor="t" anchorCtr="0">
            <a:noAutofit/>
          </a:bodyPr>
          <a:lstStyle>
            <a:lvl1pPr marL="457200" marR="0" lvl="0" indent="-374650" algn="l" rtl="0">
              <a:lnSpc>
                <a:spcPct val="90000"/>
              </a:lnSpc>
              <a:spcBef>
                <a:spcPts val="14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1pPr>
            <a:lvl2pPr marL="914400" marR="0" lvl="1"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2pPr>
            <a:lvl3pPr marL="1371600" marR="0" lvl="2"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3pPr>
            <a:lvl4pPr marL="1828800" marR="0" lvl="3"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4pPr>
            <a:lvl5pPr marL="2286000" marR="0" lvl="4"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5pPr>
            <a:lvl6pPr marL="2743200" marR="0" lvl="5"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6pPr>
            <a:lvl7pPr marL="3200400" marR="0" lvl="6"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7pPr>
            <a:lvl8pPr marL="3657600" marR="0" lvl="7"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8pPr>
            <a:lvl9pPr marL="4114800" marR="0" lvl="8"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9pPr>
          </a:lstStyle>
          <a:p>
            <a:endParaRPr/>
          </a:p>
        </p:txBody>
      </p:sp>
      <p:sp>
        <p:nvSpPr>
          <p:cNvPr id="128" name="Google Shape;128;p27"/>
          <p:cNvSpPr txBox="1">
            <a:spLocks noGrp="1"/>
          </p:cNvSpPr>
          <p:nvPr>
            <p:ph type="title"/>
          </p:nvPr>
        </p:nvSpPr>
        <p:spPr>
          <a:xfrm>
            <a:off x="1530830" y="2136974"/>
            <a:ext cx="9858900" cy="777300"/>
          </a:xfrm>
          <a:prstGeom prst="rect">
            <a:avLst/>
          </a:prstGeom>
          <a:noFill/>
          <a:ln>
            <a:noFill/>
          </a:ln>
        </p:spPr>
        <p:txBody>
          <a:bodyPr spcFirstLastPara="1" wrap="square" lIns="130025" tIns="65000" rIns="130025" bIns="65000" anchor="t" anchorCtr="0">
            <a:noAutofit/>
          </a:bodyPr>
          <a:lstStyle>
            <a:lvl1pPr marR="0" lvl="0" algn="ctr" rtl="0">
              <a:lnSpc>
                <a:spcPct val="90000"/>
              </a:lnSpc>
              <a:spcBef>
                <a:spcPts val="0"/>
              </a:spcBef>
              <a:spcAft>
                <a:spcPts val="0"/>
              </a:spcAft>
              <a:buClr>
                <a:srgbClr val="4BACD4"/>
              </a:buClr>
              <a:buSzPts val="4000"/>
              <a:buFont typeface="Arial"/>
              <a:buNone/>
              <a:defRPr sz="4000" b="1" i="0" u="none" strike="noStrike" cap="none">
                <a:solidFill>
                  <a:srgbClr val="4BACD4"/>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9pPr>
          </a:lstStyle>
          <a:p>
            <a:endParaRPr/>
          </a:p>
        </p:txBody>
      </p:sp>
      <p:sp>
        <p:nvSpPr>
          <p:cNvPr id="129" name="Google Shape;129;p27"/>
          <p:cNvSpPr txBox="1">
            <a:spLocks noGrp="1"/>
          </p:cNvSpPr>
          <p:nvPr>
            <p:ph type="body" idx="2"/>
          </p:nvPr>
        </p:nvSpPr>
        <p:spPr>
          <a:xfrm>
            <a:off x="1530830" y="3465284"/>
            <a:ext cx="4419300" cy="4524300"/>
          </a:xfrm>
          <a:prstGeom prst="rect">
            <a:avLst/>
          </a:prstGeom>
          <a:noFill/>
          <a:ln>
            <a:noFill/>
          </a:ln>
        </p:spPr>
        <p:txBody>
          <a:bodyPr spcFirstLastPara="1" wrap="square" lIns="130025" tIns="65000" rIns="130025" bIns="65000" anchor="t" anchorCtr="0">
            <a:noAutofit/>
          </a:bodyPr>
          <a:lstStyle>
            <a:lvl1pPr marL="457200" marR="0" lvl="0" indent="-374650" algn="l" rtl="0">
              <a:lnSpc>
                <a:spcPct val="90000"/>
              </a:lnSpc>
              <a:spcBef>
                <a:spcPts val="14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1pPr>
            <a:lvl2pPr marL="914400" marR="0" lvl="1"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2pPr>
            <a:lvl3pPr marL="1371600" marR="0" lvl="2"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3pPr>
            <a:lvl4pPr marL="1828800" marR="0" lvl="3"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4pPr>
            <a:lvl5pPr marL="2286000" marR="0" lvl="4" indent="-374650" algn="l" rtl="0">
              <a:lnSpc>
                <a:spcPct val="90000"/>
              </a:lnSpc>
              <a:spcBef>
                <a:spcPts val="700"/>
              </a:spcBef>
              <a:spcAft>
                <a:spcPts val="0"/>
              </a:spcAft>
              <a:buClr>
                <a:srgbClr val="7AB642"/>
              </a:buClr>
              <a:buSzPts val="2300"/>
              <a:buFont typeface="Arial"/>
              <a:buChar char="•"/>
              <a:defRPr sz="2300" b="0" i="0" u="none" strike="noStrike" cap="none">
                <a:solidFill>
                  <a:srgbClr val="7AB642"/>
                </a:solidFill>
                <a:latin typeface="Arial"/>
                <a:ea typeface="Arial"/>
                <a:cs typeface="Arial"/>
                <a:sym typeface="Arial"/>
              </a:defRPr>
            </a:lvl5pPr>
            <a:lvl6pPr marL="2743200" marR="0" lvl="5"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6pPr>
            <a:lvl7pPr marL="3200400" marR="0" lvl="6"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7pPr>
            <a:lvl8pPr marL="3657600" marR="0" lvl="7"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8pPr>
            <a:lvl9pPr marL="4114800" marR="0" lvl="8"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9pPr>
          </a:lstStyle>
          <a:p>
            <a:endParaRPr/>
          </a:p>
        </p:txBody>
      </p:sp>
      <p:pic>
        <p:nvPicPr>
          <p:cNvPr id="130" name="Google Shape;130;p27"/>
          <p:cNvPicPr preferRelativeResize="0"/>
          <p:nvPr/>
        </p:nvPicPr>
        <p:blipFill rotWithShape="1">
          <a:blip r:embed="rId2">
            <a:alphaModFix/>
          </a:blip>
          <a:srcRect/>
          <a:stretch/>
        </p:blipFill>
        <p:spPr>
          <a:xfrm>
            <a:off x="5129113" y="0"/>
            <a:ext cx="2611174" cy="18321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Introduction 1">
  <p:cSld name="3_Introduction 1">
    <p:spTree>
      <p:nvGrpSpPr>
        <p:cNvPr id="1" name="Shape 131"/>
        <p:cNvGrpSpPr/>
        <p:nvPr/>
      </p:nvGrpSpPr>
      <p:grpSpPr>
        <a:xfrm>
          <a:off x="0" y="0"/>
          <a:ext cx="0" cy="0"/>
          <a:chOff x="0" y="0"/>
          <a:chExt cx="0" cy="0"/>
        </a:xfrm>
      </p:grpSpPr>
      <p:sp>
        <p:nvSpPr>
          <p:cNvPr id="132" name="Google Shape;132;p28"/>
          <p:cNvSpPr txBox="1">
            <a:spLocks noGrp="1"/>
          </p:cNvSpPr>
          <p:nvPr>
            <p:ph type="body" idx="1"/>
          </p:nvPr>
        </p:nvSpPr>
        <p:spPr>
          <a:xfrm>
            <a:off x="722489" y="3094969"/>
            <a:ext cx="11644200" cy="5157900"/>
          </a:xfrm>
          <a:prstGeom prst="rect">
            <a:avLst/>
          </a:prstGeom>
          <a:noFill/>
          <a:ln>
            <a:noFill/>
          </a:ln>
        </p:spPr>
        <p:txBody>
          <a:bodyPr spcFirstLastPara="1" wrap="square" lIns="130025" tIns="65000" rIns="130025" bIns="65000" anchor="t" anchorCtr="0">
            <a:noAutofit/>
          </a:bodyPr>
          <a:lstStyle>
            <a:lvl1pPr marL="457200" marR="0" lvl="0" indent="-228600" algn="l" rtl="0">
              <a:lnSpc>
                <a:spcPct val="90000"/>
              </a:lnSpc>
              <a:spcBef>
                <a:spcPts val="1400"/>
              </a:spcBef>
              <a:spcAft>
                <a:spcPts val="0"/>
              </a:spcAft>
              <a:buClr>
                <a:srgbClr val="7F7F7F"/>
              </a:buClr>
              <a:buSzPts val="2600"/>
              <a:buFont typeface="Arial"/>
              <a:buNone/>
              <a:defRPr sz="2600" b="0" i="0" u="none" strike="noStrike" cap="none">
                <a:solidFill>
                  <a:srgbClr val="7F7F7F"/>
                </a:solidFill>
                <a:latin typeface="Arial"/>
                <a:ea typeface="Arial"/>
                <a:cs typeface="Arial"/>
                <a:sym typeface="Arial"/>
              </a:defRPr>
            </a:lvl1pPr>
            <a:lvl2pPr marL="914400" marR="0" lvl="1" indent="-444500" algn="l" rtl="0">
              <a:lnSpc>
                <a:spcPct val="90000"/>
              </a:lnSpc>
              <a:spcBef>
                <a:spcPts val="700"/>
              </a:spcBef>
              <a:spcAft>
                <a:spcPts val="0"/>
              </a:spcAft>
              <a:buClr>
                <a:schemeClr val="dk1"/>
              </a:buClr>
              <a:buSzPts val="3400"/>
              <a:buFont typeface="Arial"/>
              <a:buChar char="•"/>
              <a:defRPr sz="3400" b="0" i="0" u="none" strike="noStrike" cap="none">
                <a:solidFill>
                  <a:schemeClr val="dk1"/>
                </a:solidFill>
                <a:latin typeface="Arial"/>
                <a:ea typeface="Arial"/>
                <a:cs typeface="Arial"/>
                <a:sym typeface="Arial"/>
              </a:defRPr>
            </a:lvl2pPr>
            <a:lvl3pPr marL="1371600" marR="0" lvl="2" indent="-406400" algn="l" rtl="0">
              <a:lnSpc>
                <a:spcPct val="90000"/>
              </a:lnSpc>
              <a:spcBef>
                <a:spcPts val="7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4pPr>
            <a:lvl5pPr marL="2286000" marR="0" lvl="4"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5pPr>
            <a:lvl6pPr marL="2743200" marR="0" lvl="5"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6pPr>
            <a:lvl7pPr marL="3200400" marR="0" lvl="6"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7pPr>
            <a:lvl8pPr marL="3657600" marR="0" lvl="7"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8pPr>
            <a:lvl9pPr marL="4114800" marR="0" lvl="8" indent="-393700" algn="l" rtl="0">
              <a:lnSpc>
                <a:spcPct val="90000"/>
              </a:lnSpc>
              <a:spcBef>
                <a:spcPts val="7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9pPr>
          </a:lstStyle>
          <a:p>
            <a:endParaRPr/>
          </a:p>
        </p:txBody>
      </p:sp>
      <p:sp>
        <p:nvSpPr>
          <p:cNvPr id="133" name="Google Shape;133;p28"/>
          <p:cNvSpPr txBox="1">
            <a:spLocks noGrp="1"/>
          </p:cNvSpPr>
          <p:nvPr>
            <p:ph type="title"/>
          </p:nvPr>
        </p:nvSpPr>
        <p:spPr>
          <a:xfrm>
            <a:off x="1516695" y="2185198"/>
            <a:ext cx="9858900" cy="821400"/>
          </a:xfrm>
          <a:prstGeom prst="rect">
            <a:avLst/>
          </a:prstGeom>
          <a:noFill/>
          <a:ln>
            <a:noFill/>
          </a:ln>
        </p:spPr>
        <p:txBody>
          <a:bodyPr spcFirstLastPara="1" wrap="square" lIns="130025" tIns="65000" rIns="130025" bIns="65000" anchor="t" anchorCtr="0">
            <a:noAutofit/>
          </a:bodyPr>
          <a:lstStyle>
            <a:lvl1pPr marR="0" lvl="0" algn="ctr" rtl="0">
              <a:lnSpc>
                <a:spcPct val="90000"/>
              </a:lnSpc>
              <a:spcBef>
                <a:spcPts val="0"/>
              </a:spcBef>
              <a:spcAft>
                <a:spcPts val="0"/>
              </a:spcAft>
              <a:buClr>
                <a:srgbClr val="4BACD4"/>
              </a:buClr>
              <a:buSzPts val="4000"/>
              <a:buFont typeface="Arial"/>
              <a:buNone/>
              <a:defRPr sz="4000" b="1" i="0" u="none" strike="noStrike" cap="none">
                <a:solidFill>
                  <a:srgbClr val="4BACD4"/>
                </a:solidFill>
                <a:latin typeface="Arial"/>
                <a:ea typeface="Arial"/>
                <a:cs typeface="Arial"/>
                <a:sym typeface="Arial"/>
              </a:defRPr>
            </a:lvl1pPr>
            <a:lvl2pPr marR="0" lvl="1"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2600" b="0" i="0" u="none" strike="noStrike" cap="none">
                <a:solidFill>
                  <a:srgbClr val="000000"/>
                </a:solidFill>
                <a:latin typeface="Arial"/>
                <a:ea typeface="Arial"/>
                <a:cs typeface="Arial"/>
                <a:sym typeface="Arial"/>
              </a:defRPr>
            </a:lvl9pPr>
          </a:lstStyle>
          <a:p>
            <a:endParaRPr/>
          </a:p>
        </p:txBody>
      </p:sp>
      <p:pic>
        <p:nvPicPr>
          <p:cNvPr id="134" name="Google Shape;134;p28"/>
          <p:cNvPicPr preferRelativeResize="0"/>
          <p:nvPr/>
        </p:nvPicPr>
        <p:blipFill rotWithShape="1">
          <a:blip r:embed="rId2">
            <a:alphaModFix/>
          </a:blip>
          <a:srcRect/>
          <a:stretch/>
        </p:blipFill>
        <p:spPr>
          <a:xfrm>
            <a:off x="5140563" y="0"/>
            <a:ext cx="2611174" cy="18321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bullets &amp; Picture">
  <p:cSld name="Title, bullets &amp; Picture">
    <p:spTree>
      <p:nvGrpSpPr>
        <p:cNvPr id="1" name="Shape 135"/>
        <p:cNvGrpSpPr/>
        <p:nvPr/>
      </p:nvGrpSpPr>
      <p:grpSpPr>
        <a:xfrm>
          <a:off x="0" y="0"/>
          <a:ext cx="0" cy="0"/>
          <a:chOff x="0" y="0"/>
          <a:chExt cx="0" cy="0"/>
        </a:xfrm>
      </p:grpSpPr>
      <p:sp>
        <p:nvSpPr>
          <p:cNvPr id="136" name="Google Shape;136;p29"/>
          <p:cNvSpPr txBox="1">
            <a:spLocks noGrp="1"/>
          </p:cNvSpPr>
          <p:nvPr>
            <p:ph type="sldNum" idx="12"/>
          </p:nvPr>
        </p:nvSpPr>
        <p:spPr>
          <a:xfrm>
            <a:off x="11778481" y="9278814"/>
            <a:ext cx="12264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sp>
        <p:nvSpPr>
          <p:cNvPr id="137" name="Google Shape;137;p29"/>
          <p:cNvSpPr txBox="1">
            <a:spLocks noGrp="1"/>
          </p:cNvSpPr>
          <p:nvPr>
            <p:ph type="title"/>
          </p:nvPr>
        </p:nvSpPr>
        <p:spPr>
          <a:xfrm>
            <a:off x="401769" y="435055"/>
            <a:ext cx="11260800" cy="9234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6000" b="1" i="0" u="none" strike="noStrike" cap="none">
                <a:solidFill>
                  <a:srgbClr val="41B6E6"/>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9pPr>
          </a:lstStyle>
          <a:p>
            <a:endParaRPr/>
          </a:p>
        </p:txBody>
      </p:sp>
      <p:sp>
        <p:nvSpPr>
          <p:cNvPr id="138" name="Google Shape;138;p29"/>
          <p:cNvSpPr txBox="1">
            <a:spLocks noGrp="1"/>
          </p:cNvSpPr>
          <p:nvPr>
            <p:ph type="body" idx="1"/>
          </p:nvPr>
        </p:nvSpPr>
        <p:spPr>
          <a:xfrm>
            <a:off x="952500" y="1979758"/>
            <a:ext cx="5677200" cy="6424200"/>
          </a:xfrm>
          <a:prstGeom prst="rect">
            <a:avLst/>
          </a:prstGeom>
          <a:noFill/>
          <a:ln>
            <a:noFill/>
          </a:ln>
        </p:spPr>
        <p:txBody>
          <a:bodyPr spcFirstLastPara="1" wrap="square" lIns="91425" tIns="45700" rIns="91425" bIns="45700" anchor="t" anchorCtr="0">
            <a:normAutofit/>
          </a:bodyPr>
          <a:lstStyle>
            <a:lvl1pPr marL="457200" marR="0" lvl="0"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1pPr>
            <a:lvl2pPr marL="914400" marR="0" lvl="1"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2pPr>
            <a:lvl3pPr marL="1371600" marR="0" lvl="2"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3pPr>
            <a:lvl4pPr marL="1828800" marR="0" lvl="3"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4pPr>
            <a:lvl5pPr marL="2286000" marR="0" lvl="4"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39" name="Google Shape;139;p29"/>
          <p:cNvSpPr>
            <a:spLocks noGrp="1"/>
          </p:cNvSpPr>
          <p:nvPr>
            <p:ph type="pic" idx="2"/>
          </p:nvPr>
        </p:nvSpPr>
        <p:spPr>
          <a:xfrm>
            <a:off x="6927850" y="1979613"/>
            <a:ext cx="5726100" cy="64245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ullets">
  <p:cSld name="Title and Bullets">
    <p:spTree>
      <p:nvGrpSpPr>
        <p:cNvPr id="1" name="Shape 31"/>
        <p:cNvGrpSpPr/>
        <p:nvPr/>
      </p:nvGrpSpPr>
      <p:grpSpPr>
        <a:xfrm>
          <a:off x="0" y="0"/>
          <a:ext cx="0" cy="0"/>
          <a:chOff x="0" y="0"/>
          <a:chExt cx="0" cy="0"/>
        </a:xfrm>
      </p:grpSpPr>
      <p:sp>
        <p:nvSpPr>
          <p:cNvPr id="32" name="Google Shape;32;p14"/>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sp>
        <p:nvSpPr>
          <p:cNvPr id="33" name="Google Shape;33;p14"/>
          <p:cNvSpPr txBox="1">
            <a:spLocks noGrp="1"/>
          </p:cNvSpPr>
          <p:nvPr>
            <p:ph type="body" idx="1"/>
          </p:nvPr>
        </p:nvSpPr>
        <p:spPr>
          <a:xfrm>
            <a:off x="952499" y="1979758"/>
            <a:ext cx="11260947" cy="6424282"/>
          </a:xfrm>
          <a:prstGeom prst="rect">
            <a:avLst/>
          </a:prstGeom>
          <a:noFill/>
          <a:ln>
            <a:noFill/>
          </a:ln>
        </p:spPr>
        <p:txBody>
          <a:bodyPr spcFirstLastPara="1" wrap="square" lIns="91425" tIns="45700" rIns="91425" bIns="45700" anchor="t" anchorCtr="0">
            <a:normAutofit/>
          </a:bodyPr>
          <a:lstStyle>
            <a:lvl1pPr marL="457200" marR="0" lvl="0"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1pPr>
            <a:lvl2pPr marL="914400" marR="0" lvl="1"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2pPr>
            <a:lvl3pPr marL="1371600" marR="0" lvl="2"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3pPr>
            <a:lvl4pPr marL="1828800" marR="0" lvl="3"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4pPr>
            <a:lvl5pPr marL="2286000" marR="0" lvl="4"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4" name="Google Shape;34;p14"/>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6000" b="1" i="0" u="none" strike="noStrike" cap="none">
                <a:solidFill>
                  <a:srgbClr val="41B6E6"/>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Break-5">
  <p:cSld name="Section Break-5">
    <p:spTree>
      <p:nvGrpSpPr>
        <p:cNvPr id="1" name="Shape 38"/>
        <p:cNvGrpSpPr/>
        <p:nvPr/>
      </p:nvGrpSpPr>
      <p:grpSpPr>
        <a:xfrm>
          <a:off x="0" y="0"/>
          <a:ext cx="0" cy="0"/>
          <a:chOff x="0" y="0"/>
          <a:chExt cx="0" cy="0"/>
        </a:xfrm>
      </p:grpSpPr>
      <p:grpSp>
        <p:nvGrpSpPr>
          <p:cNvPr id="39" name="Google Shape;39;p18"/>
          <p:cNvGrpSpPr/>
          <p:nvPr/>
        </p:nvGrpSpPr>
        <p:grpSpPr>
          <a:xfrm flipH="1">
            <a:off x="1769274" y="1958705"/>
            <a:ext cx="10130462" cy="4687952"/>
            <a:chOff x="345761" y="2840407"/>
            <a:chExt cx="10130462" cy="4687952"/>
          </a:xfrm>
        </p:grpSpPr>
        <p:sp>
          <p:nvSpPr>
            <p:cNvPr id="40" name="Google Shape;40;p18"/>
            <p:cNvSpPr/>
            <p:nvPr/>
          </p:nvSpPr>
          <p:spPr>
            <a:xfrm>
              <a:off x="345761" y="2840407"/>
              <a:ext cx="10130462" cy="4089977"/>
            </a:xfrm>
            <a:prstGeom prst="roundRect">
              <a:avLst>
                <a:gd name="adj" fmla="val 6882"/>
              </a:avLst>
            </a:prstGeom>
            <a:solidFill>
              <a:srgbClr val="84B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41" name="Google Shape;41;p18"/>
            <p:cNvSpPr/>
            <p:nvPr/>
          </p:nvSpPr>
          <p:spPr>
            <a:xfrm rot="10431422">
              <a:off x="972583" y="6765018"/>
              <a:ext cx="686890" cy="728681"/>
            </a:xfrm>
            <a:prstGeom prst="rtTriangle">
              <a:avLst/>
            </a:prstGeom>
            <a:solidFill>
              <a:srgbClr val="84B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grpSp>
        <p:nvGrpSpPr>
          <p:cNvPr id="42" name="Google Shape;42;p18"/>
          <p:cNvGrpSpPr/>
          <p:nvPr/>
        </p:nvGrpSpPr>
        <p:grpSpPr>
          <a:xfrm>
            <a:off x="1179468" y="1658184"/>
            <a:ext cx="10130462" cy="4687952"/>
            <a:chOff x="345761" y="2840407"/>
            <a:chExt cx="10130462" cy="4687952"/>
          </a:xfrm>
        </p:grpSpPr>
        <p:sp>
          <p:nvSpPr>
            <p:cNvPr id="43" name="Google Shape;43;p18"/>
            <p:cNvSpPr/>
            <p:nvPr/>
          </p:nvSpPr>
          <p:spPr>
            <a:xfrm>
              <a:off x="345761" y="2840407"/>
              <a:ext cx="10130462" cy="4089977"/>
            </a:xfrm>
            <a:prstGeom prst="roundRect">
              <a:avLst>
                <a:gd name="adj" fmla="val 6882"/>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44" name="Google Shape;44;p18"/>
            <p:cNvSpPr/>
            <p:nvPr/>
          </p:nvSpPr>
          <p:spPr>
            <a:xfrm rot="10431422">
              <a:off x="972583" y="6765018"/>
              <a:ext cx="686890" cy="728681"/>
            </a:xfrm>
            <a:prstGeom prst="rtTriangle">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sp>
        <p:nvSpPr>
          <p:cNvPr id="45" name="Google Shape;45;p18"/>
          <p:cNvSpPr txBox="1">
            <a:spLocks noGrp="1"/>
          </p:cNvSpPr>
          <p:nvPr>
            <p:ph type="body" idx="1"/>
          </p:nvPr>
        </p:nvSpPr>
        <p:spPr>
          <a:xfrm>
            <a:off x="1564848" y="2327342"/>
            <a:ext cx="9360545" cy="2743209"/>
          </a:xfrm>
          <a:prstGeom prst="rect">
            <a:avLst/>
          </a:prstGeom>
          <a:noFill/>
          <a:ln>
            <a:noFill/>
          </a:ln>
        </p:spPr>
        <p:txBody>
          <a:bodyPr spcFirstLastPara="1" wrap="square" lIns="0" tIns="0" rIns="0" bIns="0" anchor="ctr" anchorCtr="0">
            <a:normAutofit/>
          </a:bodyPr>
          <a:lstStyle>
            <a:lvl1pPr marL="457200" marR="0" lvl="0" indent="-228600" algn="l" rtl="0">
              <a:lnSpc>
                <a:spcPct val="80000"/>
              </a:lnSpc>
              <a:spcBef>
                <a:spcPts val="4200"/>
              </a:spcBef>
              <a:spcAft>
                <a:spcPts val="0"/>
              </a:spcAft>
              <a:buClr>
                <a:srgbClr val="FFBF3F"/>
              </a:buClr>
              <a:buSzPts val="6600"/>
              <a:buFont typeface="Bitter"/>
              <a:buNone/>
              <a:defRPr sz="8800" b="1" i="0" u="none" strike="noStrike" cap="none">
                <a:solidFill>
                  <a:srgbClr val="FFBF3F"/>
                </a:solidFill>
                <a:latin typeface="Bitter"/>
                <a:ea typeface="Bitter"/>
                <a:cs typeface="Bitter"/>
                <a:sym typeface="Bitter"/>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46" name="Google Shape;46;p18"/>
          <p:cNvSpPr/>
          <p:nvPr/>
        </p:nvSpPr>
        <p:spPr>
          <a:xfrm>
            <a:off x="0" y="0"/>
            <a:ext cx="13004800" cy="494405"/>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47" name="Google Shape;47;p18"/>
          <p:cNvSpPr/>
          <p:nvPr/>
        </p:nvSpPr>
        <p:spPr>
          <a:xfrm>
            <a:off x="0" y="9083479"/>
            <a:ext cx="13004800" cy="670121"/>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pic>
        <p:nvPicPr>
          <p:cNvPr id="48" name="Google Shape;48;p18" descr="QSLA kite.png"/>
          <p:cNvPicPr preferRelativeResize="0"/>
          <p:nvPr/>
        </p:nvPicPr>
        <p:blipFill rotWithShape="1">
          <a:blip r:embed="rId2">
            <a:alphaModFix/>
          </a:blip>
          <a:srcRect/>
          <a:stretch/>
        </p:blipFill>
        <p:spPr>
          <a:xfrm rot="-6012376" flipH="1">
            <a:off x="9127161" y="1590251"/>
            <a:ext cx="2426551" cy="1474181"/>
          </a:xfrm>
          <a:prstGeom prst="rect">
            <a:avLst/>
          </a:prstGeom>
          <a:noFill/>
          <a:ln>
            <a:noFill/>
          </a:ln>
        </p:spPr>
      </p:pic>
      <p:pic>
        <p:nvPicPr>
          <p:cNvPr id="49" name="Google Shape;49;p18" descr="boy green shirt.png"/>
          <p:cNvPicPr preferRelativeResize="0"/>
          <p:nvPr/>
        </p:nvPicPr>
        <p:blipFill rotWithShape="1">
          <a:blip r:embed="rId3">
            <a:alphaModFix/>
          </a:blip>
          <a:srcRect/>
          <a:stretch/>
        </p:blipFill>
        <p:spPr>
          <a:xfrm flipH="1">
            <a:off x="4798471" y="6792067"/>
            <a:ext cx="1465335" cy="2503009"/>
          </a:xfrm>
          <a:prstGeom prst="rect">
            <a:avLst/>
          </a:prstGeom>
          <a:noFill/>
          <a:ln>
            <a:noFill/>
          </a:ln>
        </p:spPr>
      </p:pic>
      <p:pic>
        <p:nvPicPr>
          <p:cNvPr id="50" name="Google Shape;50;p18" descr="boy red shirt.png"/>
          <p:cNvPicPr preferRelativeResize="0"/>
          <p:nvPr/>
        </p:nvPicPr>
        <p:blipFill rotWithShape="1">
          <a:blip r:embed="rId4">
            <a:alphaModFix/>
          </a:blip>
          <a:srcRect/>
          <a:stretch/>
        </p:blipFill>
        <p:spPr>
          <a:xfrm>
            <a:off x="10635645" y="6322582"/>
            <a:ext cx="1692179" cy="2901237"/>
          </a:xfrm>
          <a:prstGeom prst="rect">
            <a:avLst/>
          </a:prstGeom>
          <a:noFill/>
          <a:ln>
            <a:noFill/>
          </a:ln>
        </p:spPr>
      </p:pic>
      <p:pic>
        <p:nvPicPr>
          <p:cNvPr id="51" name="Google Shape;51;p18" descr="boy usc shirt.png"/>
          <p:cNvPicPr preferRelativeResize="0"/>
          <p:nvPr/>
        </p:nvPicPr>
        <p:blipFill rotWithShape="1">
          <a:blip r:embed="rId5">
            <a:alphaModFix/>
          </a:blip>
          <a:srcRect/>
          <a:stretch/>
        </p:blipFill>
        <p:spPr>
          <a:xfrm>
            <a:off x="639010" y="6159071"/>
            <a:ext cx="1689676" cy="3063946"/>
          </a:xfrm>
          <a:prstGeom prst="rect">
            <a:avLst/>
          </a:prstGeom>
          <a:noFill/>
          <a:ln>
            <a:noFill/>
          </a:ln>
        </p:spPr>
      </p:pic>
      <p:pic>
        <p:nvPicPr>
          <p:cNvPr id="52" name="Google Shape;52;p18" descr="girl blue shirt.png"/>
          <p:cNvPicPr preferRelativeResize="0"/>
          <p:nvPr/>
        </p:nvPicPr>
        <p:blipFill rotWithShape="1">
          <a:blip r:embed="rId6">
            <a:alphaModFix/>
          </a:blip>
          <a:srcRect/>
          <a:stretch/>
        </p:blipFill>
        <p:spPr>
          <a:xfrm>
            <a:off x="2848859" y="6259652"/>
            <a:ext cx="1399302" cy="2971327"/>
          </a:xfrm>
          <a:prstGeom prst="rect">
            <a:avLst/>
          </a:prstGeom>
          <a:noFill/>
          <a:ln>
            <a:noFill/>
          </a:ln>
        </p:spPr>
      </p:pic>
      <p:pic>
        <p:nvPicPr>
          <p:cNvPr id="53" name="Google Shape;53;p18" descr="girl green shirt.png"/>
          <p:cNvPicPr preferRelativeResize="0"/>
          <p:nvPr/>
        </p:nvPicPr>
        <p:blipFill rotWithShape="1">
          <a:blip r:embed="rId7">
            <a:alphaModFix/>
          </a:blip>
          <a:srcRect/>
          <a:stretch/>
        </p:blipFill>
        <p:spPr>
          <a:xfrm>
            <a:off x="8600355" y="6650099"/>
            <a:ext cx="1599342" cy="2701409"/>
          </a:xfrm>
          <a:prstGeom prst="rect">
            <a:avLst/>
          </a:prstGeom>
          <a:noFill/>
          <a:ln>
            <a:noFill/>
          </a:ln>
        </p:spPr>
      </p:pic>
      <p:pic>
        <p:nvPicPr>
          <p:cNvPr id="54" name="Google Shape;54;p18" descr="girl striped shirt.png"/>
          <p:cNvPicPr preferRelativeResize="0"/>
          <p:nvPr/>
        </p:nvPicPr>
        <p:blipFill rotWithShape="1">
          <a:blip r:embed="rId8">
            <a:alphaModFix/>
          </a:blip>
          <a:srcRect/>
          <a:stretch/>
        </p:blipFill>
        <p:spPr>
          <a:xfrm>
            <a:off x="6655848" y="6172389"/>
            <a:ext cx="1647121" cy="30514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st Page">
  <p:cSld name="Last Page">
    <p:spTree>
      <p:nvGrpSpPr>
        <p:cNvPr id="1" name="Shape 55"/>
        <p:cNvGrpSpPr/>
        <p:nvPr/>
      </p:nvGrpSpPr>
      <p:grpSpPr>
        <a:xfrm>
          <a:off x="0" y="0"/>
          <a:ext cx="0" cy="0"/>
          <a:chOff x="0" y="0"/>
          <a:chExt cx="0" cy="0"/>
        </a:xfrm>
      </p:grpSpPr>
      <p:grpSp>
        <p:nvGrpSpPr>
          <p:cNvPr id="56" name="Google Shape;56;p19"/>
          <p:cNvGrpSpPr/>
          <p:nvPr/>
        </p:nvGrpSpPr>
        <p:grpSpPr>
          <a:xfrm flipH="1">
            <a:off x="1504175" y="1811510"/>
            <a:ext cx="8386798" cy="6781488"/>
            <a:chOff x="1198576" y="1669290"/>
            <a:chExt cx="6392002" cy="4687952"/>
          </a:xfrm>
        </p:grpSpPr>
        <p:sp>
          <p:nvSpPr>
            <p:cNvPr id="57" name="Google Shape;57;p19"/>
            <p:cNvSpPr/>
            <p:nvPr/>
          </p:nvSpPr>
          <p:spPr>
            <a:xfrm>
              <a:off x="1198576" y="1669290"/>
              <a:ext cx="6392002" cy="4089977"/>
            </a:xfrm>
            <a:prstGeom prst="roundRect">
              <a:avLst>
                <a:gd name="adj" fmla="val 6882"/>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58" name="Google Shape;58;p19"/>
            <p:cNvSpPr/>
            <p:nvPr/>
          </p:nvSpPr>
          <p:spPr>
            <a:xfrm rot="10431422">
              <a:off x="1825397" y="5593901"/>
              <a:ext cx="686890" cy="728681"/>
            </a:xfrm>
            <a:prstGeom prst="rtTriangle">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grpSp>
        <p:nvGrpSpPr>
          <p:cNvPr id="59" name="Google Shape;59;p19"/>
          <p:cNvGrpSpPr/>
          <p:nvPr/>
        </p:nvGrpSpPr>
        <p:grpSpPr>
          <a:xfrm>
            <a:off x="955064" y="1359072"/>
            <a:ext cx="8386798" cy="6781488"/>
            <a:chOff x="1198576" y="1669290"/>
            <a:chExt cx="6392002" cy="4687952"/>
          </a:xfrm>
        </p:grpSpPr>
        <p:sp>
          <p:nvSpPr>
            <p:cNvPr id="60" name="Google Shape;60;p19"/>
            <p:cNvSpPr/>
            <p:nvPr/>
          </p:nvSpPr>
          <p:spPr>
            <a:xfrm>
              <a:off x="1198576" y="1669290"/>
              <a:ext cx="6392002" cy="4089977"/>
            </a:xfrm>
            <a:prstGeom prst="roundRect">
              <a:avLst>
                <a:gd name="adj" fmla="val 6882"/>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61" name="Google Shape;61;p19"/>
            <p:cNvSpPr/>
            <p:nvPr/>
          </p:nvSpPr>
          <p:spPr>
            <a:xfrm rot="10431422">
              <a:off x="1825397" y="5593901"/>
              <a:ext cx="686890" cy="728681"/>
            </a:xfrm>
            <a:prstGeom prst="rtTriangle">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sp>
        <p:nvSpPr>
          <p:cNvPr id="62" name="Google Shape;62;p19"/>
          <p:cNvSpPr txBox="1">
            <a:spLocks noGrp="1"/>
          </p:cNvSpPr>
          <p:nvPr>
            <p:ph type="body" idx="1"/>
          </p:nvPr>
        </p:nvSpPr>
        <p:spPr>
          <a:xfrm>
            <a:off x="1504176" y="1978348"/>
            <a:ext cx="6745610" cy="4720358"/>
          </a:xfrm>
          <a:prstGeom prst="rect">
            <a:avLst/>
          </a:prstGeom>
          <a:noFill/>
          <a:ln>
            <a:noFill/>
          </a:ln>
        </p:spPr>
        <p:txBody>
          <a:bodyPr spcFirstLastPara="1" wrap="square" lIns="0" tIns="0" rIns="0" bIns="0" anchor="ctr" anchorCtr="0">
            <a:normAutofit/>
          </a:bodyPr>
          <a:lstStyle>
            <a:lvl1pPr marL="457200" marR="0" lvl="0" indent="-228600" algn="l" rtl="0">
              <a:lnSpc>
                <a:spcPct val="80000"/>
              </a:lnSpc>
              <a:spcBef>
                <a:spcPts val="4200"/>
              </a:spcBef>
              <a:spcAft>
                <a:spcPts val="0"/>
              </a:spcAft>
              <a:buClr>
                <a:srgbClr val="FFFFFF"/>
              </a:buClr>
              <a:buSzPts val="6000"/>
              <a:buFont typeface="Bitter"/>
              <a:buNone/>
              <a:defRPr sz="8000" b="1" i="0" u="none" strike="noStrike" cap="none">
                <a:solidFill>
                  <a:srgbClr val="FFFFFF"/>
                </a:solidFill>
                <a:latin typeface="Bitter"/>
                <a:ea typeface="Bitter"/>
                <a:cs typeface="Bitter"/>
                <a:sym typeface="Bitter"/>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63" name="Google Shape;63;p19"/>
          <p:cNvSpPr/>
          <p:nvPr/>
        </p:nvSpPr>
        <p:spPr>
          <a:xfrm>
            <a:off x="-2011" y="0"/>
            <a:ext cx="13004800" cy="494405"/>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4" name="Google Shape;64;p19"/>
          <p:cNvSpPr/>
          <p:nvPr/>
        </p:nvSpPr>
        <p:spPr>
          <a:xfrm>
            <a:off x="0" y="9083479"/>
            <a:ext cx="13004800" cy="670121"/>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pic>
        <p:nvPicPr>
          <p:cNvPr id="65" name="Google Shape;65;p19" descr="father and son.png"/>
          <p:cNvPicPr preferRelativeResize="0"/>
          <p:nvPr/>
        </p:nvPicPr>
        <p:blipFill rotWithShape="1">
          <a:blip r:embed="rId2">
            <a:alphaModFix/>
          </a:blip>
          <a:srcRect/>
          <a:stretch/>
        </p:blipFill>
        <p:spPr>
          <a:xfrm>
            <a:off x="8628223" y="5787451"/>
            <a:ext cx="3630551" cy="340518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637355" y="169483"/>
            <a:ext cx="3317559" cy="120948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Large Headline">
  <p:cSld name="Large Headline">
    <p:spTree>
      <p:nvGrpSpPr>
        <p:cNvPr id="1" name="Shape 6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icture">
  <p:cSld name="Title, bullets &amp; Picture">
    <p:spTree>
      <p:nvGrpSpPr>
        <p:cNvPr id="1" name="Shape 68"/>
        <p:cNvGrpSpPr/>
        <p:nvPr/>
      </p:nvGrpSpPr>
      <p:grpSpPr>
        <a:xfrm>
          <a:off x="0" y="0"/>
          <a:ext cx="0" cy="0"/>
          <a:chOff x="0" y="0"/>
          <a:chExt cx="0" cy="0"/>
        </a:xfrm>
      </p:grpSpPr>
      <p:sp>
        <p:nvSpPr>
          <p:cNvPr id="69" name="Google Shape;69;g2760391054d_2_74"/>
          <p:cNvSpPr txBox="1">
            <a:spLocks noGrp="1"/>
          </p:cNvSpPr>
          <p:nvPr>
            <p:ph type="sldNum" idx="12"/>
          </p:nvPr>
        </p:nvSpPr>
        <p:spPr>
          <a:xfrm>
            <a:off x="11778481" y="9278814"/>
            <a:ext cx="12264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sp>
        <p:nvSpPr>
          <p:cNvPr id="70" name="Google Shape;70;g2760391054d_2_74"/>
          <p:cNvSpPr txBox="1">
            <a:spLocks noGrp="1"/>
          </p:cNvSpPr>
          <p:nvPr>
            <p:ph type="title"/>
          </p:nvPr>
        </p:nvSpPr>
        <p:spPr>
          <a:xfrm>
            <a:off x="401769" y="435055"/>
            <a:ext cx="11260800" cy="9234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6000" b="1" i="0" u="none" strike="noStrike" cap="none">
                <a:solidFill>
                  <a:srgbClr val="41B6E6"/>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9pPr>
          </a:lstStyle>
          <a:p>
            <a:endParaRPr/>
          </a:p>
        </p:txBody>
      </p:sp>
      <p:sp>
        <p:nvSpPr>
          <p:cNvPr id="71" name="Google Shape;71;g2760391054d_2_74"/>
          <p:cNvSpPr txBox="1">
            <a:spLocks noGrp="1"/>
          </p:cNvSpPr>
          <p:nvPr>
            <p:ph type="body" idx="1"/>
          </p:nvPr>
        </p:nvSpPr>
        <p:spPr>
          <a:xfrm>
            <a:off x="952500" y="1979758"/>
            <a:ext cx="5677200" cy="6424200"/>
          </a:xfrm>
          <a:prstGeom prst="rect">
            <a:avLst/>
          </a:prstGeom>
          <a:noFill/>
          <a:ln>
            <a:noFill/>
          </a:ln>
        </p:spPr>
        <p:txBody>
          <a:bodyPr spcFirstLastPara="1" wrap="square" lIns="91425" tIns="45700" rIns="91425" bIns="45700" anchor="t" anchorCtr="0">
            <a:normAutofit/>
          </a:bodyPr>
          <a:lstStyle>
            <a:lvl1pPr marL="457200" marR="0" lvl="0"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1pPr>
            <a:lvl2pPr marL="914400" marR="0" lvl="1"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2pPr>
            <a:lvl3pPr marL="1371600" marR="0" lvl="2"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3pPr>
            <a:lvl4pPr marL="1828800" marR="0" lvl="3"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4pPr>
            <a:lvl5pPr marL="2286000" marR="0" lvl="4"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72" name="Google Shape;72;g2760391054d_2_74"/>
          <p:cNvSpPr>
            <a:spLocks noGrp="1"/>
          </p:cNvSpPr>
          <p:nvPr>
            <p:ph type="pic" idx="2"/>
          </p:nvPr>
        </p:nvSpPr>
        <p:spPr>
          <a:xfrm>
            <a:off x="6927850" y="1979613"/>
            <a:ext cx="5726100" cy="6424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Break-5">
  <p:cSld name="Section Break-5">
    <p:spTree>
      <p:nvGrpSpPr>
        <p:cNvPr id="1" name="Shape 76"/>
        <p:cNvGrpSpPr/>
        <p:nvPr/>
      </p:nvGrpSpPr>
      <p:grpSpPr>
        <a:xfrm>
          <a:off x="0" y="0"/>
          <a:ext cx="0" cy="0"/>
          <a:chOff x="0" y="0"/>
          <a:chExt cx="0" cy="0"/>
        </a:xfrm>
      </p:grpSpPr>
      <p:grpSp>
        <p:nvGrpSpPr>
          <p:cNvPr id="77" name="Google Shape;77;p16"/>
          <p:cNvGrpSpPr/>
          <p:nvPr/>
        </p:nvGrpSpPr>
        <p:grpSpPr>
          <a:xfrm flipH="1">
            <a:off x="1769336" y="2873105"/>
            <a:ext cx="10130400" cy="4687949"/>
            <a:chOff x="345761" y="2840407"/>
            <a:chExt cx="10130400" cy="4687949"/>
          </a:xfrm>
        </p:grpSpPr>
        <p:sp>
          <p:nvSpPr>
            <p:cNvPr id="78" name="Google Shape;78;p16"/>
            <p:cNvSpPr/>
            <p:nvPr/>
          </p:nvSpPr>
          <p:spPr>
            <a:xfrm>
              <a:off x="345761" y="2840407"/>
              <a:ext cx="10130400" cy="4089900"/>
            </a:xfrm>
            <a:prstGeom prst="roundRect">
              <a:avLst>
                <a:gd name="adj" fmla="val 6882"/>
              </a:avLst>
            </a:prstGeom>
            <a:solidFill>
              <a:srgbClr val="84B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79" name="Google Shape;79;p16"/>
            <p:cNvSpPr/>
            <p:nvPr/>
          </p:nvSpPr>
          <p:spPr>
            <a:xfrm rot="10431363">
              <a:off x="972717" y="6765012"/>
              <a:ext cx="686745" cy="728687"/>
            </a:xfrm>
            <a:prstGeom prst="rtTriangle">
              <a:avLst/>
            </a:prstGeom>
            <a:solidFill>
              <a:srgbClr val="84B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grpSp>
        <p:nvGrpSpPr>
          <p:cNvPr id="80" name="Google Shape;80;p16"/>
          <p:cNvGrpSpPr/>
          <p:nvPr/>
        </p:nvGrpSpPr>
        <p:grpSpPr>
          <a:xfrm>
            <a:off x="1179468" y="2572584"/>
            <a:ext cx="10130400" cy="4687949"/>
            <a:chOff x="345761" y="2840407"/>
            <a:chExt cx="10130400" cy="4687949"/>
          </a:xfrm>
        </p:grpSpPr>
        <p:sp>
          <p:nvSpPr>
            <p:cNvPr id="81" name="Google Shape;81;p16"/>
            <p:cNvSpPr/>
            <p:nvPr/>
          </p:nvSpPr>
          <p:spPr>
            <a:xfrm>
              <a:off x="345761" y="2840407"/>
              <a:ext cx="10130400" cy="4089900"/>
            </a:xfrm>
            <a:prstGeom prst="roundRect">
              <a:avLst>
                <a:gd name="adj" fmla="val 6882"/>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82" name="Google Shape;82;p16"/>
            <p:cNvSpPr/>
            <p:nvPr/>
          </p:nvSpPr>
          <p:spPr>
            <a:xfrm rot="10431363">
              <a:off x="972717" y="6765012"/>
              <a:ext cx="686745" cy="728687"/>
            </a:xfrm>
            <a:prstGeom prst="rtTriangle">
              <a:avLst/>
            </a:prstGeom>
            <a:solidFill>
              <a:srgbClr val="EF4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sp>
        <p:nvSpPr>
          <p:cNvPr id="83" name="Google Shape;83;p16"/>
          <p:cNvSpPr txBox="1">
            <a:spLocks noGrp="1"/>
          </p:cNvSpPr>
          <p:nvPr>
            <p:ph type="body" idx="1"/>
          </p:nvPr>
        </p:nvSpPr>
        <p:spPr>
          <a:xfrm>
            <a:off x="1564848" y="3241742"/>
            <a:ext cx="9360600" cy="2743200"/>
          </a:xfrm>
          <a:prstGeom prst="rect">
            <a:avLst/>
          </a:prstGeom>
          <a:noFill/>
          <a:ln>
            <a:noFill/>
          </a:ln>
        </p:spPr>
        <p:txBody>
          <a:bodyPr spcFirstLastPara="1" wrap="square" lIns="0" tIns="0" rIns="0" bIns="0" anchor="ctr" anchorCtr="0">
            <a:normAutofit/>
          </a:bodyPr>
          <a:lstStyle>
            <a:lvl1pPr marL="457200" marR="0" lvl="0" indent="-228600" algn="l" rtl="0">
              <a:lnSpc>
                <a:spcPct val="80000"/>
              </a:lnSpc>
              <a:spcBef>
                <a:spcPts val="4200"/>
              </a:spcBef>
              <a:spcAft>
                <a:spcPts val="0"/>
              </a:spcAft>
              <a:buClr>
                <a:srgbClr val="FFBF3F"/>
              </a:buClr>
              <a:buSzPts val="6600"/>
              <a:buFont typeface="Bitter"/>
              <a:buNone/>
              <a:defRPr sz="8800" b="1" i="0" u="none" strike="noStrike" cap="none">
                <a:solidFill>
                  <a:srgbClr val="FFBF3F"/>
                </a:solidFill>
                <a:latin typeface="Bitter"/>
                <a:ea typeface="Bitter"/>
                <a:cs typeface="Bitter"/>
                <a:sym typeface="Bitter"/>
              </a:defRPr>
            </a:lvl1pPr>
            <a:lvl2pPr marL="914400" marR="0" lvl="1"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2pPr>
            <a:lvl3pPr marL="1371600" marR="0" lvl="2"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3pPr>
            <a:lvl4pPr marL="1828800" marR="0" lvl="3"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4pPr>
            <a:lvl5pPr marL="2286000" marR="0" lvl="4" indent="-228600" algn="l" rtl="0">
              <a:lnSpc>
                <a:spcPct val="100000"/>
              </a:lnSpc>
              <a:spcBef>
                <a:spcPts val="4200"/>
              </a:spcBef>
              <a:spcAft>
                <a:spcPts val="0"/>
              </a:spcAft>
              <a:buClr>
                <a:srgbClr val="F2F2F2"/>
              </a:buClr>
              <a:buSzPts val="3000"/>
              <a:buFont typeface="Arial"/>
              <a:buNone/>
              <a:defRPr sz="4000" b="1" i="0" u="none" strike="noStrike" cap="none">
                <a:solidFill>
                  <a:srgbClr val="F2F2F2"/>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4" name="Google Shape;84;p16"/>
          <p:cNvSpPr/>
          <p:nvPr/>
        </p:nvSpPr>
        <p:spPr>
          <a:xfrm>
            <a:off x="0" y="0"/>
            <a:ext cx="13004700" cy="4944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pic>
        <p:nvPicPr>
          <p:cNvPr id="85" name="Google Shape;85;p16" descr="QSLA kite.png"/>
          <p:cNvPicPr preferRelativeResize="0"/>
          <p:nvPr/>
        </p:nvPicPr>
        <p:blipFill rotWithShape="1">
          <a:blip r:embed="rId2">
            <a:alphaModFix/>
          </a:blip>
          <a:srcRect/>
          <a:stretch/>
        </p:blipFill>
        <p:spPr>
          <a:xfrm rot="-6012379" flipH="1">
            <a:off x="9127162" y="1590250"/>
            <a:ext cx="2426552" cy="14741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6"/>
        <p:cNvGrpSpPr/>
        <p:nvPr/>
      </p:nvGrpSpPr>
      <p:grpSpPr>
        <a:xfrm>
          <a:off x="0" y="0"/>
          <a:ext cx="0" cy="0"/>
          <a:chOff x="0" y="0"/>
          <a:chExt cx="0" cy="0"/>
        </a:xfrm>
      </p:grpSpPr>
      <p:sp>
        <p:nvSpPr>
          <p:cNvPr id="87" name="Google Shape;87;p21"/>
          <p:cNvSpPr txBox="1">
            <a:spLocks noGrp="1"/>
          </p:cNvSpPr>
          <p:nvPr>
            <p:ph type="sldNum" idx="12"/>
          </p:nvPr>
        </p:nvSpPr>
        <p:spPr>
          <a:xfrm>
            <a:off x="11797868" y="9278814"/>
            <a:ext cx="12069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sp>
        <p:nvSpPr>
          <p:cNvPr id="88" name="Google Shape;88;p21"/>
          <p:cNvSpPr txBox="1">
            <a:spLocks noGrp="1"/>
          </p:cNvSpPr>
          <p:nvPr>
            <p:ph type="title"/>
          </p:nvPr>
        </p:nvSpPr>
        <p:spPr>
          <a:xfrm>
            <a:off x="401769" y="444749"/>
            <a:ext cx="11260800" cy="9234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6000" b="1" i="0" u="none" strike="noStrike" cap="none">
                <a:solidFill>
                  <a:srgbClr val="41B6E6"/>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ullets">
  <p:cSld name="Title and Bullets">
    <p:spTree>
      <p:nvGrpSpPr>
        <p:cNvPr id="1" name="Shape 89"/>
        <p:cNvGrpSpPr/>
        <p:nvPr/>
      </p:nvGrpSpPr>
      <p:grpSpPr>
        <a:xfrm>
          <a:off x="0" y="0"/>
          <a:ext cx="0" cy="0"/>
          <a:chOff x="0" y="0"/>
          <a:chExt cx="0" cy="0"/>
        </a:xfrm>
      </p:grpSpPr>
      <p:sp>
        <p:nvSpPr>
          <p:cNvPr id="90" name="Google Shape;90;p22"/>
          <p:cNvSpPr txBox="1">
            <a:spLocks noGrp="1"/>
          </p:cNvSpPr>
          <p:nvPr>
            <p:ph type="sldNum" idx="12"/>
          </p:nvPr>
        </p:nvSpPr>
        <p:spPr>
          <a:xfrm>
            <a:off x="11778481" y="9278814"/>
            <a:ext cx="12264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sp>
        <p:nvSpPr>
          <p:cNvPr id="91" name="Google Shape;91;p22"/>
          <p:cNvSpPr txBox="1">
            <a:spLocks noGrp="1"/>
          </p:cNvSpPr>
          <p:nvPr>
            <p:ph type="body" idx="1"/>
          </p:nvPr>
        </p:nvSpPr>
        <p:spPr>
          <a:xfrm>
            <a:off x="952499" y="1979758"/>
            <a:ext cx="11260800" cy="6424200"/>
          </a:xfrm>
          <a:prstGeom prst="rect">
            <a:avLst/>
          </a:prstGeom>
          <a:noFill/>
          <a:ln>
            <a:noFill/>
          </a:ln>
        </p:spPr>
        <p:txBody>
          <a:bodyPr spcFirstLastPara="1" wrap="square" lIns="91425" tIns="45700" rIns="91425" bIns="45700" anchor="t" anchorCtr="0">
            <a:normAutofit/>
          </a:bodyPr>
          <a:lstStyle>
            <a:lvl1pPr marL="457200" marR="0" lvl="0"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1pPr>
            <a:lvl2pPr marL="914400" marR="0" lvl="1"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2pPr>
            <a:lvl3pPr marL="1371600" marR="0" lvl="2"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3pPr>
            <a:lvl4pPr marL="1828800" marR="0" lvl="3"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4pPr>
            <a:lvl5pPr marL="2286000" marR="0" lvl="4" indent="-508000" algn="l" rtl="0">
              <a:lnSpc>
                <a:spcPct val="130000"/>
              </a:lnSpc>
              <a:spcBef>
                <a:spcPts val="0"/>
              </a:spcBef>
              <a:spcAft>
                <a:spcPts val="0"/>
              </a:spcAft>
              <a:buClr>
                <a:schemeClr val="dk1"/>
              </a:buClr>
              <a:buSzPts val="4400"/>
              <a:buFont typeface="Arial"/>
              <a:buChar char="•"/>
              <a:defRPr sz="4400" b="0" i="0" u="none" strike="noStrike" cap="none">
                <a:solidFill>
                  <a:schemeClr val="dk1"/>
                </a:solidFill>
                <a:latin typeface="Raleway"/>
                <a:ea typeface="Raleway"/>
                <a:cs typeface="Raleway"/>
                <a:sym typeface="Raleway"/>
              </a:defRPr>
            </a:lvl5pPr>
            <a:lvl6pPr marL="2743200" marR="0" lvl="5"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6pPr>
            <a:lvl7pPr marL="3200400" marR="0" lvl="6"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7pPr>
            <a:lvl8pPr marL="3657600" marR="0" lvl="7"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8pPr>
            <a:lvl9pPr marL="4114800" marR="0" lvl="8" indent="-400050" algn="l" rtl="0">
              <a:lnSpc>
                <a:spcPct val="100000"/>
              </a:lnSpc>
              <a:spcBef>
                <a:spcPts val="4200"/>
              </a:spcBef>
              <a:spcAft>
                <a:spcPts val="0"/>
              </a:spcAft>
              <a:buClr>
                <a:srgbClr val="000000"/>
              </a:buClr>
              <a:buSzPts val="27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92" name="Google Shape;92;p22"/>
          <p:cNvSpPr txBox="1">
            <a:spLocks noGrp="1"/>
          </p:cNvSpPr>
          <p:nvPr>
            <p:ph type="title"/>
          </p:nvPr>
        </p:nvSpPr>
        <p:spPr>
          <a:xfrm>
            <a:off x="401769" y="483525"/>
            <a:ext cx="11260800" cy="9234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6000" b="1" i="0" u="none" strike="noStrike" cap="none">
                <a:solidFill>
                  <a:srgbClr val="41B6E6"/>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0"/>
          <p:cNvPicPr preferRelativeResize="0"/>
          <p:nvPr/>
        </p:nvPicPr>
        <p:blipFill rotWithShape="1">
          <a:blip r:embed="rId8">
            <a:alphaModFix/>
          </a:blip>
          <a:srcRect/>
          <a:stretch/>
        </p:blipFill>
        <p:spPr>
          <a:xfrm>
            <a:off x="18779" y="9132917"/>
            <a:ext cx="12967242" cy="620683"/>
          </a:xfrm>
          <a:prstGeom prst="rect">
            <a:avLst/>
          </a:prstGeom>
          <a:noFill/>
          <a:ln>
            <a:noFill/>
          </a:ln>
        </p:spPr>
      </p:pic>
      <p:cxnSp>
        <p:nvCxnSpPr>
          <p:cNvPr id="7" name="Google Shape;7;p10"/>
          <p:cNvCxnSpPr/>
          <p:nvPr/>
        </p:nvCxnSpPr>
        <p:spPr>
          <a:xfrm rot="10800000">
            <a:off x="4520752" y="9251923"/>
            <a:ext cx="0" cy="400758"/>
          </a:xfrm>
          <a:prstGeom prst="straightConnector1">
            <a:avLst/>
          </a:prstGeom>
          <a:noFill/>
          <a:ln w="38100" cap="rnd" cmpd="sng">
            <a:solidFill>
              <a:srgbClr val="FFBF3F"/>
            </a:solidFill>
            <a:prstDash val="dot"/>
            <a:round/>
            <a:headEnd type="none" w="sm" len="sm"/>
            <a:tailEnd type="none" w="sm" len="sm"/>
          </a:ln>
        </p:spPr>
      </p:cxnSp>
      <p:cxnSp>
        <p:nvCxnSpPr>
          <p:cNvPr id="8" name="Google Shape;8;p10"/>
          <p:cNvCxnSpPr/>
          <p:nvPr/>
        </p:nvCxnSpPr>
        <p:spPr>
          <a:xfrm rot="10800000">
            <a:off x="7159442" y="9251923"/>
            <a:ext cx="0" cy="400758"/>
          </a:xfrm>
          <a:prstGeom prst="straightConnector1">
            <a:avLst/>
          </a:prstGeom>
          <a:noFill/>
          <a:ln w="38100" cap="rnd" cmpd="sng">
            <a:solidFill>
              <a:srgbClr val="FFBF3F"/>
            </a:solidFill>
            <a:prstDash val="dot"/>
            <a:round/>
            <a:headEnd type="none" w="sm" len="sm"/>
            <a:tailEnd type="none" w="sm" len="sm"/>
          </a:ln>
        </p:spPr>
      </p:cxnSp>
      <p:sp>
        <p:nvSpPr>
          <p:cNvPr id="9" name="Google Shape;9;p10"/>
          <p:cNvSpPr txBox="1">
            <a:spLocks noGrp="1"/>
          </p:cNvSpPr>
          <p:nvPr>
            <p:ph type="sldNum" idx="12"/>
          </p:nvPr>
        </p:nvSpPr>
        <p:spPr>
          <a:xfrm>
            <a:off x="11730467" y="9278814"/>
            <a:ext cx="1173973"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grpSp>
        <p:nvGrpSpPr>
          <p:cNvPr id="10" name="Google Shape;10;p10"/>
          <p:cNvGrpSpPr/>
          <p:nvPr/>
        </p:nvGrpSpPr>
        <p:grpSpPr>
          <a:xfrm>
            <a:off x="-1" y="0"/>
            <a:ext cx="13004800" cy="468590"/>
            <a:chOff x="-1" y="0"/>
            <a:chExt cx="13004800" cy="468590"/>
          </a:xfrm>
        </p:grpSpPr>
        <p:sp>
          <p:nvSpPr>
            <p:cNvPr id="11" name="Google Shape;11;p10"/>
            <p:cNvSpPr/>
            <p:nvPr/>
          </p:nvSpPr>
          <p:spPr>
            <a:xfrm flipH="1">
              <a:off x="-1" y="0"/>
              <a:ext cx="13004800" cy="266403"/>
            </a:xfrm>
            <a:prstGeom prst="roundRect">
              <a:avLst>
                <a:gd name="adj" fmla="val 21855"/>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12" name="Google Shape;12;p10"/>
            <p:cNvSpPr/>
            <p:nvPr/>
          </p:nvSpPr>
          <p:spPr>
            <a:xfrm rot="10137231">
              <a:off x="198850" y="154972"/>
              <a:ext cx="231768" cy="294139"/>
            </a:xfrm>
            <a:prstGeom prst="rtTriangle">
              <a:avLst/>
            </a:prstGeom>
            <a:solidFill>
              <a:srgbClr val="41B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grpSp>
      <p:cxnSp>
        <p:nvCxnSpPr>
          <p:cNvPr id="13" name="Google Shape;13;p10"/>
          <p:cNvCxnSpPr/>
          <p:nvPr/>
        </p:nvCxnSpPr>
        <p:spPr>
          <a:xfrm rot="10800000">
            <a:off x="11730467" y="9251923"/>
            <a:ext cx="0" cy="400758"/>
          </a:xfrm>
          <a:prstGeom prst="straightConnector1">
            <a:avLst/>
          </a:prstGeom>
          <a:noFill/>
          <a:ln w="38100" cap="rnd" cmpd="sng">
            <a:solidFill>
              <a:srgbClr val="FFBF3F"/>
            </a:solidFill>
            <a:prstDash val="dot"/>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sldNum" idx="12"/>
          </p:nvPr>
        </p:nvSpPr>
        <p:spPr>
          <a:xfrm>
            <a:off x="11730467" y="9278814"/>
            <a:ext cx="11739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Bitter"/>
                <a:ea typeface="Bitter"/>
                <a:cs typeface="Bitter"/>
                <a:sym typeface="Bitter"/>
              </a:defRPr>
            </a:lvl9pPr>
          </a:lstStyle>
          <a:p>
            <a:pPr marL="0" lvl="0" indent="0" algn="ctr" rtl="0">
              <a:spcBef>
                <a:spcPts val="0"/>
              </a:spcBef>
              <a:spcAft>
                <a:spcPts val="0"/>
              </a:spcAft>
              <a:buNone/>
            </a:pPr>
            <a:fld id="{00000000-1234-1234-1234-123412341234}" type="slidenum">
              <a:rPr lang="en-US"/>
              <a:t>‹#›</a:t>
            </a:fld>
            <a:endParaRPr/>
          </a:p>
        </p:txBody>
      </p:sp>
      <p:pic>
        <p:nvPicPr>
          <p:cNvPr id="75" name="Google Shape;75;p15"/>
          <p:cNvPicPr preferRelativeResize="0"/>
          <p:nvPr/>
        </p:nvPicPr>
        <p:blipFill rotWithShape="1">
          <a:blip r:embed="rId12">
            <a:alphaModFix/>
          </a:blip>
          <a:srcRect/>
          <a:stretch/>
        </p:blipFill>
        <p:spPr>
          <a:xfrm>
            <a:off x="-27025" y="9117388"/>
            <a:ext cx="13058852" cy="68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drive/folders/1003Jp22-1hYwXQqJwdAJZdDbLa7-RGVD?usp=drive_lin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omsla.com/qsla-dual-language-learning-initiativ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first5la.org/article/campaign-launch-encourages-dual-language-learning-across-l-a-county/"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qualitystartla.org/resources/resources-for-familie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qualitystartla.org/resources/resources-for-families/" TargetMode="External"/><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youtube.com/playlist?list=PLZHH3XOgT56fQJfng8bEzeh8VmaNPfR7j"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qualitystartla.org/resourc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qualitystartla.org/early-educators-professional-development/dll-professional-developme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body" idx="1"/>
          </p:nvPr>
        </p:nvSpPr>
        <p:spPr>
          <a:xfrm>
            <a:off x="8160850" y="2036100"/>
            <a:ext cx="3789900" cy="4814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2F2F2"/>
              </a:buClr>
              <a:buSzPts val="1800"/>
              <a:buFont typeface="Raleway"/>
              <a:buNone/>
            </a:pPr>
            <a:r>
              <a:rPr lang="en-US" dirty="0"/>
              <a:t>Ilyssa Foxx</a:t>
            </a:r>
            <a:endParaRPr dirty="0"/>
          </a:p>
          <a:p>
            <a:pPr marL="0" lvl="0" indent="0" algn="l" rtl="0">
              <a:spcBef>
                <a:spcPts val="0"/>
              </a:spcBef>
              <a:spcAft>
                <a:spcPts val="0"/>
              </a:spcAft>
              <a:buClr>
                <a:srgbClr val="F2F2F2"/>
              </a:buClr>
              <a:buSzPts val="1800"/>
              <a:buFont typeface="Raleway"/>
              <a:buNone/>
            </a:pPr>
            <a:r>
              <a:rPr lang="en-US" i="1" dirty="0"/>
              <a:t>QSLA Director – </a:t>
            </a:r>
          </a:p>
          <a:p>
            <a:pPr marL="0" lvl="0" indent="0" algn="l" rtl="0">
              <a:spcBef>
                <a:spcPts val="0"/>
              </a:spcBef>
              <a:spcAft>
                <a:spcPts val="0"/>
              </a:spcAft>
              <a:buClr>
                <a:srgbClr val="F2F2F2"/>
              </a:buClr>
              <a:buSzPts val="1800"/>
              <a:buFont typeface="Raleway"/>
              <a:buNone/>
            </a:pPr>
            <a:r>
              <a:rPr lang="en-US" i="1" dirty="0"/>
              <a:t>Child Care Alliance of LA</a:t>
            </a:r>
            <a:endParaRPr dirty="0"/>
          </a:p>
          <a:p>
            <a:pPr marL="0" lvl="0" indent="0" algn="l" rtl="0">
              <a:lnSpc>
                <a:spcPct val="100000"/>
              </a:lnSpc>
              <a:spcBef>
                <a:spcPts val="0"/>
              </a:spcBef>
              <a:spcAft>
                <a:spcPts val="0"/>
              </a:spcAft>
              <a:buClr>
                <a:srgbClr val="F2F2F2"/>
              </a:buClr>
              <a:buSzPts val="1800"/>
              <a:buFont typeface="Raleway"/>
              <a:buNone/>
            </a:pPr>
            <a:endParaRPr dirty="0"/>
          </a:p>
          <a:p>
            <a:pPr marL="0" lvl="0" indent="0" algn="l" rtl="0">
              <a:spcBef>
                <a:spcPts val="0"/>
              </a:spcBef>
              <a:spcAft>
                <a:spcPts val="0"/>
              </a:spcAft>
              <a:buClr>
                <a:srgbClr val="F2F2F2"/>
              </a:buClr>
              <a:buSzPts val="1800"/>
              <a:buFont typeface="Raleway"/>
              <a:buNone/>
            </a:pPr>
            <a:r>
              <a:rPr lang="en-US" dirty="0"/>
              <a:t>Katie Kurutz</a:t>
            </a:r>
            <a:endParaRPr dirty="0"/>
          </a:p>
          <a:p>
            <a:pPr marL="0" lvl="0" indent="0" algn="l" rtl="0">
              <a:spcBef>
                <a:spcPts val="0"/>
              </a:spcBef>
              <a:spcAft>
                <a:spcPts val="0"/>
              </a:spcAft>
              <a:buClr>
                <a:schemeClr val="dk1"/>
              </a:buClr>
              <a:buSzPts val="1800"/>
              <a:buFont typeface="Arial"/>
              <a:buNone/>
            </a:pPr>
            <a:r>
              <a:rPr lang="en-US" i="1" dirty="0"/>
              <a:t>First 5 LA  </a:t>
            </a:r>
            <a:endParaRPr dirty="0"/>
          </a:p>
          <a:p>
            <a:pPr marL="0" lvl="0" indent="0" algn="l" rtl="0">
              <a:lnSpc>
                <a:spcPct val="100000"/>
              </a:lnSpc>
              <a:spcBef>
                <a:spcPts val="0"/>
              </a:spcBef>
              <a:spcAft>
                <a:spcPts val="0"/>
              </a:spcAft>
              <a:buSzPts val="1800"/>
              <a:buNone/>
            </a:pPr>
            <a:r>
              <a:rPr lang="en-US" i="1" dirty="0"/>
              <a:t>Communications Specialist </a:t>
            </a:r>
            <a:r>
              <a:rPr lang="en-US" i="1" dirty="0">
                <a:latin typeface="Raleway"/>
                <a:ea typeface="Raleway"/>
                <a:cs typeface="Raleway"/>
                <a:sym typeface="Raleway"/>
              </a:rPr>
              <a:t> </a:t>
            </a:r>
            <a:endParaRPr i="1" dirty="0">
              <a:latin typeface="Raleway"/>
              <a:ea typeface="Raleway"/>
              <a:cs typeface="Raleway"/>
              <a:sym typeface="Raleway"/>
            </a:endParaRPr>
          </a:p>
          <a:p>
            <a:pPr marL="0" lvl="0" indent="0" algn="l" rtl="0">
              <a:lnSpc>
                <a:spcPct val="100000"/>
              </a:lnSpc>
              <a:spcBef>
                <a:spcPts val="0"/>
              </a:spcBef>
              <a:spcAft>
                <a:spcPts val="0"/>
              </a:spcAft>
              <a:buSzPts val="1800"/>
              <a:buNone/>
            </a:pPr>
            <a:endParaRPr i="1" dirty="0"/>
          </a:p>
          <a:p>
            <a:pPr marL="0" lvl="0" indent="0" algn="l" rtl="0">
              <a:lnSpc>
                <a:spcPct val="100000"/>
              </a:lnSpc>
              <a:spcBef>
                <a:spcPts val="0"/>
              </a:spcBef>
              <a:spcAft>
                <a:spcPts val="0"/>
              </a:spcAft>
              <a:buSzPts val="1800"/>
              <a:buNone/>
            </a:pPr>
            <a:r>
              <a:rPr lang="en-US" i="1" dirty="0"/>
              <a:t>G</a:t>
            </a:r>
            <a:r>
              <a:rPr lang="en-US" dirty="0"/>
              <a:t>ina Rodríguez</a:t>
            </a:r>
            <a:endParaRPr dirty="0"/>
          </a:p>
          <a:p>
            <a:pPr marL="0" lvl="0" indent="0" algn="l" rtl="0">
              <a:spcBef>
                <a:spcPts val="0"/>
              </a:spcBef>
              <a:spcAft>
                <a:spcPts val="0"/>
              </a:spcAft>
              <a:buClr>
                <a:schemeClr val="dk1"/>
              </a:buClr>
              <a:buSzPts val="1800"/>
              <a:buFont typeface="Arial"/>
              <a:buNone/>
            </a:pPr>
            <a:r>
              <a:rPr lang="en-US" i="1" dirty="0"/>
              <a:t>First 5 LA  </a:t>
            </a:r>
            <a:endParaRPr i="1" dirty="0"/>
          </a:p>
          <a:p>
            <a:pPr marL="0" lvl="0" indent="0" algn="l" rtl="0">
              <a:spcBef>
                <a:spcPts val="0"/>
              </a:spcBef>
              <a:spcAft>
                <a:spcPts val="0"/>
              </a:spcAft>
              <a:buClr>
                <a:schemeClr val="dk1"/>
              </a:buClr>
              <a:buSzPts val="1800"/>
              <a:buFont typeface="Arial"/>
              <a:buNone/>
            </a:pPr>
            <a:r>
              <a:rPr lang="en-US" i="1" dirty="0"/>
              <a:t>Program Officer </a:t>
            </a:r>
            <a:endParaRPr i="1" dirty="0"/>
          </a:p>
          <a:p>
            <a:pPr marL="0" lvl="0" indent="0" algn="l" rtl="0">
              <a:lnSpc>
                <a:spcPct val="100000"/>
              </a:lnSpc>
              <a:spcBef>
                <a:spcPts val="0"/>
              </a:spcBef>
              <a:spcAft>
                <a:spcPts val="0"/>
              </a:spcAft>
              <a:buClr>
                <a:srgbClr val="F2F2F2"/>
              </a:buClr>
              <a:buSzPts val="1800"/>
              <a:buFont typeface="Raleway"/>
              <a:buNone/>
            </a:pPr>
            <a:endParaRPr dirty="0"/>
          </a:p>
          <a:p>
            <a:pPr marL="0" lvl="0" indent="0" algn="l" rtl="0">
              <a:lnSpc>
                <a:spcPct val="100000"/>
              </a:lnSpc>
              <a:spcBef>
                <a:spcPts val="0"/>
              </a:spcBef>
              <a:spcAft>
                <a:spcPts val="0"/>
              </a:spcAft>
              <a:buClr>
                <a:srgbClr val="F2F2F2"/>
              </a:buClr>
              <a:buSzPts val="1800"/>
              <a:buFont typeface="Raleway"/>
              <a:buNone/>
            </a:pPr>
            <a:endParaRPr i="1" dirty="0"/>
          </a:p>
          <a:p>
            <a:pPr marL="0" lvl="0" indent="0" algn="l" rtl="0">
              <a:lnSpc>
                <a:spcPct val="100000"/>
              </a:lnSpc>
              <a:spcBef>
                <a:spcPts val="0"/>
              </a:spcBef>
              <a:spcAft>
                <a:spcPts val="0"/>
              </a:spcAft>
              <a:buClr>
                <a:srgbClr val="F2F2F2"/>
              </a:buClr>
              <a:buSzPts val="1800"/>
              <a:buFont typeface="Raleway"/>
              <a:buNone/>
            </a:pPr>
            <a:endParaRPr dirty="0"/>
          </a:p>
          <a:p>
            <a:pPr marL="0" lvl="0" indent="0" algn="l" rtl="0">
              <a:lnSpc>
                <a:spcPct val="100000"/>
              </a:lnSpc>
              <a:spcBef>
                <a:spcPts val="0"/>
              </a:spcBef>
              <a:spcAft>
                <a:spcPts val="0"/>
              </a:spcAft>
              <a:buClr>
                <a:srgbClr val="F2F2F2"/>
              </a:buClr>
              <a:buSzPts val="1800"/>
              <a:buFont typeface="Raleway"/>
              <a:buNone/>
            </a:pPr>
            <a:r>
              <a:rPr lang="en-US" dirty="0">
                <a:latin typeface="Raleway"/>
                <a:ea typeface="Raleway"/>
                <a:cs typeface="Raleway"/>
                <a:sym typeface="Raleway"/>
              </a:rPr>
              <a:t> </a:t>
            </a:r>
            <a:endParaRPr dirty="0">
              <a:latin typeface="Raleway"/>
              <a:ea typeface="Raleway"/>
              <a:cs typeface="Raleway"/>
              <a:sym typeface="Raleway"/>
            </a:endParaRPr>
          </a:p>
        </p:txBody>
      </p:sp>
      <p:sp>
        <p:nvSpPr>
          <p:cNvPr id="145" name="Google Shape;145;p1"/>
          <p:cNvSpPr txBox="1">
            <a:spLocks noGrp="1"/>
          </p:cNvSpPr>
          <p:nvPr>
            <p:ph type="body" idx="3"/>
          </p:nvPr>
        </p:nvSpPr>
        <p:spPr>
          <a:xfrm>
            <a:off x="494575" y="2472850"/>
            <a:ext cx="7942200" cy="3880500"/>
          </a:xfrm>
          <a:prstGeom prst="rect">
            <a:avLst/>
          </a:prstGeom>
          <a:noFill/>
          <a:ln>
            <a:noFill/>
          </a:ln>
        </p:spPr>
        <p:txBody>
          <a:bodyPr spcFirstLastPara="1" wrap="square" lIns="0" tIns="0" rIns="0" bIns="0" anchor="t" anchorCtr="0">
            <a:normAutofit fontScale="70000" lnSpcReduction="20000"/>
          </a:bodyPr>
          <a:lstStyle/>
          <a:p>
            <a:pPr marL="0" lvl="0" indent="0" algn="l" rtl="0">
              <a:lnSpc>
                <a:spcPct val="115000"/>
              </a:lnSpc>
              <a:spcBef>
                <a:spcPts val="0"/>
              </a:spcBef>
              <a:spcAft>
                <a:spcPts val="0"/>
              </a:spcAft>
              <a:buClr>
                <a:srgbClr val="FFFFFF"/>
              </a:buClr>
              <a:buSzPct val="81081"/>
              <a:buFont typeface="Bitter"/>
              <a:buNone/>
            </a:pPr>
            <a:r>
              <a:rPr lang="en-US" b="0">
                <a:latin typeface="Bitter ExtraBold"/>
                <a:ea typeface="Bitter ExtraBold"/>
                <a:cs typeface="Bitter ExtraBold"/>
                <a:sym typeface="Bitter ExtraBold"/>
              </a:rPr>
              <a:t>Dual Language </a:t>
            </a:r>
            <a:endParaRPr/>
          </a:p>
          <a:p>
            <a:pPr marL="0" lvl="0" indent="0" algn="l" rtl="0">
              <a:lnSpc>
                <a:spcPct val="115000"/>
              </a:lnSpc>
              <a:spcBef>
                <a:spcPts val="0"/>
              </a:spcBef>
              <a:spcAft>
                <a:spcPts val="0"/>
              </a:spcAft>
              <a:buClr>
                <a:srgbClr val="FFFFFF"/>
              </a:buClr>
              <a:buSzPct val="81081"/>
              <a:buFont typeface="Bitter"/>
              <a:buNone/>
            </a:pPr>
            <a:r>
              <a:rPr lang="en-US" b="0">
                <a:latin typeface="Bitter ExtraBold"/>
                <a:ea typeface="Bitter ExtraBold"/>
                <a:cs typeface="Bitter ExtraBold"/>
                <a:sym typeface="Bitter ExtraBold"/>
              </a:rPr>
              <a:t>Learner Initiative     </a:t>
            </a:r>
            <a:endParaRPr b="0">
              <a:latin typeface="Bitter ExtraBold"/>
              <a:ea typeface="Bitter ExtraBold"/>
              <a:cs typeface="Bitter ExtraBold"/>
              <a:sym typeface="Bitter ExtraBold"/>
            </a:endParaRPr>
          </a:p>
          <a:p>
            <a:pPr marL="0" lvl="0" indent="0" algn="l" rtl="0">
              <a:lnSpc>
                <a:spcPct val="115000"/>
              </a:lnSpc>
              <a:spcBef>
                <a:spcPts val="0"/>
              </a:spcBef>
              <a:spcAft>
                <a:spcPts val="0"/>
              </a:spcAft>
              <a:buClr>
                <a:srgbClr val="FFFFFF"/>
              </a:buClr>
              <a:buSzPct val="81081"/>
              <a:buFont typeface="Bitter"/>
              <a:buNone/>
            </a:pPr>
            <a:endParaRPr b="0">
              <a:latin typeface="Bitter ExtraBold"/>
              <a:ea typeface="Bitter ExtraBold"/>
              <a:cs typeface="Bitter ExtraBold"/>
              <a:sym typeface="Bitter ExtraBold"/>
            </a:endParaRPr>
          </a:p>
          <a:p>
            <a:pPr marL="0" lvl="0" indent="0" algn="l" rtl="0">
              <a:lnSpc>
                <a:spcPct val="115000"/>
              </a:lnSpc>
              <a:spcBef>
                <a:spcPts val="0"/>
              </a:spcBef>
              <a:spcAft>
                <a:spcPts val="0"/>
              </a:spcAft>
              <a:buClr>
                <a:srgbClr val="FFFFFF"/>
              </a:buClr>
              <a:buSzPct val="81081"/>
              <a:buFont typeface="Bitter"/>
              <a:buNone/>
            </a:pPr>
            <a:r>
              <a:rPr lang="en-US" b="0">
                <a:latin typeface="Bitter ExtraBold"/>
                <a:ea typeface="Bitter ExtraBold"/>
                <a:cs typeface="Bitter ExtraBold"/>
                <a:sym typeface="Bitter ExtraBold"/>
              </a:rPr>
              <a:t>  RESOURCES  </a:t>
            </a:r>
            <a:endParaRPr b="0">
              <a:latin typeface="Bitter ExtraBold"/>
              <a:ea typeface="Bitter ExtraBold"/>
              <a:cs typeface="Bitter ExtraBold"/>
              <a:sym typeface="Bitter ExtraBold"/>
            </a:endParaRPr>
          </a:p>
          <a:p>
            <a:pPr marL="0" lvl="0" indent="0" algn="l" rtl="0">
              <a:lnSpc>
                <a:spcPct val="115000"/>
              </a:lnSpc>
              <a:spcBef>
                <a:spcPts val="0"/>
              </a:spcBef>
              <a:spcAft>
                <a:spcPts val="0"/>
              </a:spcAft>
              <a:buClr>
                <a:srgbClr val="FFFFFF"/>
              </a:buClr>
              <a:buSzPct val="81081"/>
              <a:buFont typeface="Bitter"/>
              <a:buNone/>
            </a:pPr>
            <a:endParaRPr b="0">
              <a:latin typeface="Bitter ExtraBold"/>
              <a:ea typeface="Bitter ExtraBold"/>
              <a:cs typeface="Bitter ExtraBold"/>
              <a:sym typeface="Bitter ExtraBold"/>
            </a:endParaRPr>
          </a:p>
          <a:p>
            <a:pPr marL="0" lvl="0" indent="0" algn="l" rtl="0">
              <a:lnSpc>
                <a:spcPct val="115000"/>
              </a:lnSpc>
              <a:spcBef>
                <a:spcPts val="0"/>
              </a:spcBef>
              <a:spcAft>
                <a:spcPts val="0"/>
              </a:spcAft>
              <a:buClr>
                <a:srgbClr val="FFFFFF"/>
              </a:buClr>
              <a:buSzPct val="81081"/>
              <a:buFont typeface="Bitter"/>
              <a:buNone/>
            </a:pPr>
            <a:endParaRPr b="0">
              <a:latin typeface="Bitter ExtraBold"/>
              <a:ea typeface="Bitter ExtraBold"/>
              <a:cs typeface="Bitter ExtraBold"/>
              <a:sym typeface="Bitter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body" idx="1"/>
          </p:nvPr>
        </p:nvSpPr>
        <p:spPr>
          <a:xfrm>
            <a:off x="571500" y="1979750"/>
            <a:ext cx="10693400" cy="6424200"/>
          </a:xfrm>
          <a:prstGeom prst="rect">
            <a:avLst/>
          </a:prstGeom>
          <a:noFill/>
          <a:ln>
            <a:noFill/>
          </a:ln>
        </p:spPr>
        <p:txBody>
          <a:bodyPr spcFirstLastPara="1" wrap="square" lIns="91425" tIns="45700" rIns="91425" bIns="45700" anchor="t" anchorCtr="0">
            <a:normAutofit fontScale="92500" lnSpcReduction="10000"/>
          </a:bodyPr>
          <a:lstStyle/>
          <a:p>
            <a:pPr marL="850900" lvl="0" indent="-571500" algn="l" rtl="0">
              <a:lnSpc>
                <a:spcPct val="130000"/>
              </a:lnSpc>
              <a:spcBef>
                <a:spcPts val="0"/>
              </a:spcBef>
              <a:spcAft>
                <a:spcPts val="0"/>
              </a:spcAft>
              <a:buSzPct val="108107"/>
              <a:buChar char="•"/>
            </a:pPr>
            <a:r>
              <a:rPr lang="en-US" dirty="0">
                <a:latin typeface="Raleway"/>
                <a:ea typeface="Raleway"/>
                <a:cs typeface="Raleway"/>
                <a:sym typeface="Raleway"/>
              </a:rPr>
              <a:t>L.A. Times/L.A. Times </a:t>
            </a:r>
            <a:r>
              <a:rPr lang="en-US" dirty="0" err="1">
                <a:latin typeface="Raleway"/>
                <a:ea typeface="Raleway"/>
                <a:cs typeface="Raleway"/>
                <a:sym typeface="Raleway"/>
              </a:rPr>
              <a:t>Español</a:t>
            </a:r>
            <a:r>
              <a:rPr lang="en-US" dirty="0"/>
              <a:t> </a:t>
            </a:r>
            <a:endParaRPr dirty="0">
              <a:latin typeface="Raleway"/>
              <a:ea typeface="Raleway"/>
              <a:cs typeface="Raleway"/>
              <a:sym typeface="Raleway"/>
            </a:endParaRPr>
          </a:p>
          <a:p>
            <a:pPr marL="850900" lvl="0" indent="-571500" algn="l" rtl="0">
              <a:lnSpc>
                <a:spcPct val="130000"/>
              </a:lnSpc>
              <a:spcBef>
                <a:spcPts val="0"/>
              </a:spcBef>
              <a:spcAft>
                <a:spcPts val="0"/>
              </a:spcAft>
              <a:buSzPct val="108107"/>
              <a:buChar char="•"/>
            </a:pPr>
            <a:r>
              <a:rPr lang="en-US" dirty="0"/>
              <a:t>La Opinion </a:t>
            </a:r>
            <a:endParaRPr dirty="0"/>
          </a:p>
          <a:p>
            <a:pPr marL="850900" lvl="0" indent="-571500" algn="l" rtl="0">
              <a:lnSpc>
                <a:spcPct val="130000"/>
              </a:lnSpc>
              <a:spcBef>
                <a:spcPts val="0"/>
              </a:spcBef>
              <a:spcAft>
                <a:spcPts val="0"/>
              </a:spcAft>
              <a:buSzPct val="108107"/>
              <a:buChar char="•"/>
            </a:pPr>
            <a:r>
              <a:rPr lang="en-US" dirty="0" err="1"/>
              <a:t>iCityNews</a:t>
            </a:r>
            <a:endParaRPr dirty="0">
              <a:latin typeface="Raleway"/>
              <a:ea typeface="Raleway"/>
              <a:cs typeface="Raleway"/>
              <a:sym typeface="Raleway"/>
            </a:endParaRPr>
          </a:p>
          <a:p>
            <a:pPr marL="850900" lvl="0" indent="-571500" algn="l" rtl="0">
              <a:lnSpc>
                <a:spcPct val="130000"/>
              </a:lnSpc>
              <a:spcBef>
                <a:spcPts val="0"/>
              </a:spcBef>
              <a:spcAft>
                <a:spcPts val="0"/>
              </a:spcAft>
              <a:buSzPct val="108107"/>
              <a:buChar char="•"/>
            </a:pPr>
            <a:r>
              <a:rPr lang="en-US" dirty="0">
                <a:latin typeface="Raleway"/>
                <a:ea typeface="Raleway"/>
                <a:cs typeface="Raleway"/>
                <a:sym typeface="Raleway"/>
              </a:rPr>
              <a:t>Power 106</a:t>
            </a:r>
            <a:endParaRPr dirty="0"/>
          </a:p>
          <a:p>
            <a:pPr marL="850900" lvl="0" indent="-571500" algn="l" rtl="0">
              <a:lnSpc>
                <a:spcPct val="130000"/>
              </a:lnSpc>
              <a:spcBef>
                <a:spcPts val="0"/>
              </a:spcBef>
              <a:spcAft>
                <a:spcPts val="0"/>
              </a:spcAft>
              <a:buSzPct val="108107"/>
              <a:buChar char="•"/>
            </a:pPr>
            <a:r>
              <a:rPr lang="en-US" dirty="0">
                <a:latin typeface="Raleway"/>
                <a:ea typeface="Raleway"/>
                <a:cs typeface="Raleway"/>
                <a:sym typeface="Raleway"/>
              </a:rPr>
              <a:t>Cali Radio (</a:t>
            </a:r>
            <a:r>
              <a:rPr lang="en-US" dirty="0"/>
              <a:t>Reggaeton</a:t>
            </a:r>
            <a:r>
              <a:rPr lang="en-US" dirty="0">
                <a:latin typeface="Raleway"/>
                <a:ea typeface="Raleway"/>
                <a:cs typeface="Raleway"/>
                <a:sym typeface="Raleway"/>
              </a:rPr>
              <a:t>)</a:t>
            </a:r>
            <a:endParaRPr dirty="0"/>
          </a:p>
          <a:p>
            <a:pPr marL="850900" lvl="0" indent="-571500" algn="l" rtl="0">
              <a:lnSpc>
                <a:spcPct val="130000"/>
              </a:lnSpc>
              <a:spcBef>
                <a:spcPts val="0"/>
              </a:spcBef>
              <a:spcAft>
                <a:spcPts val="0"/>
              </a:spcAft>
              <a:buSzPct val="108107"/>
              <a:buChar char="•"/>
            </a:pPr>
            <a:r>
              <a:rPr lang="en-US" dirty="0">
                <a:latin typeface="Raleway"/>
                <a:ea typeface="Raleway"/>
                <a:cs typeface="Raleway"/>
                <a:sym typeface="Raleway"/>
              </a:rPr>
              <a:t>Univision</a:t>
            </a:r>
            <a:endParaRPr dirty="0"/>
          </a:p>
          <a:p>
            <a:pPr marL="279400" lvl="0" indent="0" algn="l" rtl="0">
              <a:lnSpc>
                <a:spcPct val="130000"/>
              </a:lnSpc>
              <a:spcBef>
                <a:spcPts val="0"/>
              </a:spcBef>
              <a:spcAft>
                <a:spcPts val="0"/>
              </a:spcAft>
              <a:buSzPct val="108107"/>
              <a:buNone/>
            </a:pPr>
            <a:endParaRPr i="1" dirty="0"/>
          </a:p>
          <a:p>
            <a:pPr marL="279400" lvl="0" indent="0" algn="l" rtl="0">
              <a:lnSpc>
                <a:spcPct val="130000"/>
              </a:lnSpc>
              <a:spcBef>
                <a:spcPts val="0"/>
              </a:spcBef>
              <a:spcAft>
                <a:spcPts val="0"/>
              </a:spcAft>
              <a:buSzPct val="108107"/>
              <a:buNone/>
            </a:pPr>
            <a:r>
              <a:rPr lang="en-US" i="1" dirty="0"/>
              <a:t>Run time through August </a:t>
            </a:r>
            <a:endParaRPr dirty="0"/>
          </a:p>
        </p:txBody>
      </p:sp>
      <p:sp>
        <p:nvSpPr>
          <p:cNvPr id="245" name="Google Shape;245;p36"/>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25925"/>
              <a:buNone/>
            </a:pPr>
            <a:r>
              <a:rPr lang="en-US" b="0" dirty="0">
                <a:latin typeface="Bitter ExtraBold"/>
                <a:ea typeface="Bitter ExtraBold"/>
                <a:cs typeface="Bitter ExtraBold"/>
                <a:sym typeface="Bitter ExtraBold"/>
              </a:rPr>
              <a:t>Paid Media: Digital Banner Ads</a:t>
            </a:r>
            <a:br>
              <a:rPr lang="en-US" b="0" dirty="0">
                <a:latin typeface="Bitter ExtraBold"/>
                <a:ea typeface="Bitter ExtraBold"/>
                <a:cs typeface="Bitter ExtraBold"/>
                <a:sym typeface="Bitter ExtraBold"/>
              </a:rPr>
            </a:br>
            <a:r>
              <a:rPr lang="en-US" dirty="0"/>
              <a:t>	</a:t>
            </a:r>
            <a:endParaRPr dirty="0">
              <a:latin typeface="Raleway ExtraBold"/>
              <a:ea typeface="Raleway ExtraBold"/>
              <a:cs typeface="Raleway ExtraBold"/>
              <a:sym typeface="Raleway ExtraBold"/>
            </a:endParaRPr>
          </a:p>
        </p:txBody>
      </p:sp>
      <p:sp>
        <p:nvSpPr>
          <p:cNvPr id="246" name="Google Shape;246;p36"/>
          <p:cNvSpPr txBox="1">
            <a:spLocks noGrp="1"/>
          </p:cNvSpPr>
          <p:nvPr>
            <p:ph type="sldNum" idx="12"/>
          </p:nvPr>
        </p:nvSpPr>
        <p:spPr>
          <a:xfrm>
            <a:off x="11771135" y="9278814"/>
            <a:ext cx="105278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b="1" i="0" u="none" strike="noStrike" cap="none">
                <a:solidFill>
                  <a:srgbClr val="23B0AB"/>
                </a:solidFill>
                <a:latin typeface="Arial"/>
                <a:ea typeface="Arial"/>
                <a:cs typeface="Arial"/>
                <a:sym typeface="Arial"/>
              </a:rPr>
              <a:t>10</a:t>
            </a:fld>
            <a:endParaRPr sz="1200" b="1" i="0" u="none" strike="noStrike" cap="none">
              <a:solidFill>
                <a:srgbClr val="23B0AB"/>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10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10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10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10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
                                            <p:txEl>
                                              <p:pRg st="4" end="4"/>
                                            </p:txEl>
                                          </p:spTgt>
                                        </p:tgtEl>
                                        <p:attrNameLst>
                                          <p:attrName>style.visibility</p:attrName>
                                        </p:attrNameLst>
                                      </p:cBhvr>
                                      <p:to>
                                        <p:strVal val="visible"/>
                                      </p:to>
                                    </p:set>
                                    <p:animEffect transition="in" filter="fade">
                                      <p:cBhvr>
                                        <p:cTn id="27" dur="1000"/>
                                        <p:tgtEl>
                                          <p:spTgt spid="2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
                                            <p:txEl>
                                              <p:pRg st="5" end="5"/>
                                            </p:txEl>
                                          </p:spTgt>
                                        </p:tgtEl>
                                        <p:attrNameLst>
                                          <p:attrName>style.visibility</p:attrName>
                                        </p:attrNameLst>
                                      </p:cBhvr>
                                      <p:to>
                                        <p:strVal val="visible"/>
                                      </p:to>
                                    </p:set>
                                    <p:animEffect transition="in" filter="fade">
                                      <p:cBhvr>
                                        <p:cTn id="32" dur="1000"/>
                                        <p:tgtEl>
                                          <p:spTgt spid="2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4">
                                            <p:txEl>
                                              <p:pRg st="6" end="6"/>
                                            </p:txEl>
                                          </p:spTgt>
                                        </p:tgtEl>
                                        <p:attrNameLst>
                                          <p:attrName>style.visibility</p:attrName>
                                        </p:attrNameLst>
                                      </p:cBhvr>
                                      <p:to>
                                        <p:strVal val="visible"/>
                                      </p:to>
                                    </p:set>
                                    <p:animEffect transition="in" filter="fade">
                                      <p:cBhvr>
                                        <p:cTn id="37" dur="1000"/>
                                        <p:tgtEl>
                                          <p:spTgt spid="24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4">
                                            <p:txEl>
                                              <p:pRg st="7" end="7"/>
                                            </p:txEl>
                                          </p:spTgt>
                                        </p:tgtEl>
                                        <p:attrNameLst>
                                          <p:attrName>style.visibility</p:attrName>
                                        </p:attrNameLst>
                                      </p:cBhvr>
                                      <p:to>
                                        <p:strVal val="visible"/>
                                      </p:to>
                                    </p:set>
                                    <p:animEffect transition="in" filter="fade">
                                      <p:cBhvr>
                                        <p:cTn id="42" dur="1000"/>
                                        <p:tgtEl>
                                          <p:spTgt spid="24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11</a:t>
            </a:fld>
            <a:endParaRPr/>
          </a:p>
        </p:txBody>
      </p:sp>
      <p:sp>
        <p:nvSpPr>
          <p:cNvPr id="252" name="Google Shape;252;p37"/>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SzPct val="25925"/>
              <a:buFont typeface="Arial"/>
              <a:buNone/>
            </a:pPr>
            <a:r>
              <a:rPr lang="en-US" b="0">
                <a:latin typeface="Bitter ExtraBold"/>
                <a:ea typeface="Bitter ExtraBold"/>
                <a:cs typeface="Bitter ExtraBold"/>
                <a:sym typeface="Bitter ExtraBold"/>
              </a:rPr>
              <a:t>Paid Media: Digital Banner Ads </a:t>
            </a:r>
            <a:endParaRPr b="0">
              <a:latin typeface="Bitter ExtraBold"/>
              <a:ea typeface="Bitter ExtraBold"/>
              <a:cs typeface="Bitter ExtraBold"/>
              <a:sym typeface="Bitter ExtraBold"/>
            </a:endParaRPr>
          </a:p>
        </p:txBody>
      </p:sp>
      <p:pic>
        <p:nvPicPr>
          <p:cNvPr id="253" name="Google Shape;253;p37"/>
          <p:cNvPicPr preferRelativeResize="0"/>
          <p:nvPr/>
        </p:nvPicPr>
        <p:blipFill rotWithShape="1">
          <a:blip r:embed="rId3">
            <a:alphaModFix/>
          </a:blip>
          <a:srcRect/>
          <a:stretch/>
        </p:blipFill>
        <p:spPr>
          <a:xfrm>
            <a:off x="285750" y="1647825"/>
            <a:ext cx="6623050" cy="3608886"/>
          </a:xfrm>
          <a:prstGeom prst="rect">
            <a:avLst/>
          </a:prstGeom>
          <a:noFill/>
          <a:ln>
            <a:noFill/>
          </a:ln>
        </p:spPr>
      </p:pic>
      <p:pic>
        <p:nvPicPr>
          <p:cNvPr id="254" name="Google Shape;254;p37" descr="A screenshot of a cell phone&#10;&#10;Description automatically generated"/>
          <p:cNvPicPr preferRelativeResize="0"/>
          <p:nvPr/>
        </p:nvPicPr>
        <p:blipFill rotWithShape="1">
          <a:blip r:embed="rId4">
            <a:alphaModFix/>
          </a:blip>
          <a:srcRect/>
          <a:stretch/>
        </p:blipFill>
        <p:spPr>
          <a:xfrm>
            <a:off x="694889" y="4630826"/>
            <a:ext cx="2914650" cy="4171950"/>
          </a:xfrm>
          <a:prstGeom prst="rect">
            <a:avLst/>
          </a:prstGeom>
          <a:noFill/>
          <a:ln>
            <a:noFill/>
          </a:ln>
        </p:spPr>
      </p:pic>
      <p:pic>
        <p:nvPicPr>
          <p:cNvPr id="255" name="Google Shape;255;p37" descr="A screenshot of a video&#10;&#10;Description automatically generated"/>
          <p:cNvPicPr preferRelativeResize="0"/>
          <p:nvPr/>
        </p:nvPicPr>
        <p:blipFill rotWithShape="1">
          <a:blip r:embed="rId5">
            <a:alphaModFix/>
          </a:blip>
          <a:srcRect/>
          <a:stretch/>
        </p:blipFill>
        <p:spPr>
          <a:xfrm>
            <a:off x="7666296" y="1404991"/>
            <a:ext cx="3440882" cy="3617104"/>
          </a:xfrm>
          <a:prstGeom prst="rect">
            <a:avLst/>
          </a:prstGeom>
          <a:noFill/>
          <a:ln>
            <a:noFill/>
          </a:ln>
        </p:spPr>
      </p:pic>
      <p:pic>
        <p:nvPicPr>
          <p:cNvPr id="256" name="Google Shape;256;p37" descr="A person and person with a baby&#10;&#10;Description automatically generated"/>
          <p:cNvPicPr preferRelativeResize="0"/>
          <p:nvPr/>
        </p:nvPicPr>
        <p:blipFill rotWithShape="1">
          <a:blip r:embed="rId6">
            <a:alphaModFix/>
          </a:blip>
          <a:srcRect/>
          <a:stretch/>
        </p:blipFill>
        <p:spPr>
          <a:xfrm>
            <a:off x="3790970" y="5127044"/>
            <a:ext cx="8003725" cy="37441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12</a:t>
            </a:fld>
            <a:endParaRPr/>
          </a:p>
        </p:txBody>
      </p:sp>
      <p:sp>
        <p:nvSpPr>
          <p:cNvPr id="271" name="Google Shape;271;p39"/>
          <p:cNvSpPr txBox="1">
            <a:spLocks noGrp="1"/>
          </p:cNvSpPr>
          <p:nvPr>
            <p:ph type="body" idx="1"/>
          </p:nvPr>
        </p:nvSpPr>
        <p:spPr>
          <a:xfrm>
            <a:off x="952499" y="1979758"/>
            <a:ext cx="11260947" cy="6424282"/>
          </a:xfrm>
          <a:prstGeom prst="rect">
            <a:avLst/>
          </a:prstGeom>
          <a:noFill/>
          <a:ln>
            <a:noFill/>
          </a:ln>
        </p:spPr>
        <p:txBody>
          <a:bodyPr spcFirstLastPara="1" wrap="square" lIns="91425" tIns="45700" rIns="91425" bIns="45700" anchor="t" anchorCtr="0">
            <a:normAutofit/>
          </a:bodyPr>
          <a:lstStyle/>
          <a:p>
            <a:pPr marL="571500" lvl="0" indent="-571500" algn="l" rtl="0">
              <a:lnSpc>
                <a:spcPct val="130000"/>
              </a:lnSpc>
              <a:spcBef>
                <a:spcPts val="0"/>
              </a:spcBef>
              <a:spcAft>
                <a:spcPts val="0"/>
              </a:spcAft>
              <a:buSzPts val="4400"/>
              <a:buChar char="•"/>
            </a:pPr>
            <a:r>
              <a:rPr lang="en-US" dirty="0"/>
              <a:t>Univision (Spanish)</a:t>
            </a:r>
            <a:endParaRPr dirty="0"/>
          </a:p>
          <a:p>
            <a:pPr marL="571500" lvl="0" indent="-571500" algn="l" rtl="0">
              <a:lnSpc>
                <a:spcPct val="130000"/>
              </a:lnSpc>
              <a:spcBef>
                <a:spcPts val="0"/>
              </a:spcBef>
              <a:spcAft>
                <a:spcPts val="0"/>
              </a:spcAft>
              <a:buSzPts val="4400"/>
              <a:buChar char="•"/>
            </a:pPr>
            <a:r>
              <a:rPr lang="en-US" dirty="0"/>
              <a:t>KWMR (Chinese) </a:t>
            </a:r>
            <a:endParaRPr dirty="0"/>
          </a:p>
          <a:p>
            <a:pPr marL="571500" lvl="0" indent="-571500" algn="l" rtl="0">
              <a:lnSpc>
                <a:spcPct val="130000"/>
              </a:lnSpc>
              <a:spcBef>
                <a:spcPts val="0"/>
              </a:spcBef>
              <a:spcAft>
                <a:spcPts val="0"/>
              </a:spcAft>
              <a:buSzPts val="4400"/>
              <a:buChar char="•"/>
            </a:pPr>
            <a:r>
              <a:rPr lang="en-US" dirty="0"/>
              <a:t>Power 106 (English)</a:t>
            </a:r>
            <a:endParaRPr dirty="0"/>
          </a:p>
          <a:p>
            <a:pPr marL="571500" lvl="0" indent="-571500" algn="l" rtl="0">
              <a:lnSpc>
                <a:spcPct val="130000"/>
              </a:lnSpc>
              <a:spcBef>
                <a:spcPts val="0"/>
              </a:spcBef>
              <a:spcAft>
                <a:spcPts val="0"/>
              </a:spcAft>
              <a:buSzPts val="4400"/>
              <a:buChar char="•"/>
            </a:pPr>
            <a:r>
              <a:rPr lang="en-US" dirty="0"/>
              <a:t>iHeartRadio (English) </a:t>
            </a:r>
            <a:endParaRPr dirty="0"/>
          </a:p>
          <a:p>
            <a:pPr marL="0" lvl="0" indent="0" algn="l" rtl="0">
              <a:lnSpc>
                <a:spcPct val="130000"/>
              </a:lnSpc>
              <a:spcBef>
                <a:spcPts val="0"/>
              </a:spcBef>
              <a:spcAft>
                <a:spcPts val="0"/>
              </a:spcAft>
              <a:buSzPts val="4400"/>
              <a:buNone/>
            </a:pPr>
            <a:endParaRPr dirty="0"/>
          </a:p>
          <a:p>
            <a:pPr marL="0" lvl="0" indent="0" algn="l" rtl="0">
              <a:lnSpc>
                <a:spcPct val="130000"/>
              </a:lnSpc>
              <a:spcBef>
                <a:spcPts val="0"/>
              </a:spcBef>
              <a:spcAft>
                <a:spcPts val="0"/>
              </a:spcAft>
              <a:buSzPts val="4400"/>
              <a:buNone/>
            </a:pPr>
            <a:r>
              <a:rPr lang="en-US" i="1" dirty="0"/>
              <a:t>Click </a:t>
            </a:r>
            <a:r>
              <a:rPr lang="en-US" i="1" u="sng" dirty="0">
                <a:solidFill>
                  <a:schemeClr val="hlink"/>
                </a:solidFill>
                <a:hlinkClick r:id="rId3"/>
              </a:rPr>
              <a:t>here</a:t>
            </a:r>
            <a:r>
              <a:rPr lang="en-US" i="1" dirty="0"/>
              <a:t> to listen</a:t>
            </a:r>
            <a:endParaRPr dirty="0"/>
          </a:p>
        </p:txBody>
      </p:sp>
      <p:sp>
        <p:nvSpPr>
          <p:cNvPr id="272" name="Google Shape;272;p39"/>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SzPct val="25925"/>
              <a:buFont typeface="Arial"/>
              <a:buNone/>
            </a:pPr>
            <a:r>
              <a:rPr lang="en-US" b="0" dirty="0">
                <a:latin typeface="Bitter ExtraBold"/>
                <a:ea typeface="Bitter ExtraBold"/>
                <a:cs typeface="Bitter ExtraBold"/>
                <a:sym typeface="Bitter ExtraBold"/>
              </a:rPr>
              <a:t>Paid Media: Radio Spots </a:t>
            </a:r>
            <a:endParaRPr b="0" dirty="0">
              <a:latin typeface="Bitter ExtraBold"/>
              <a:ea typeface="Bitter ExtraBold"/>
              <a:cs typeface="Bitter ExtraBold"/>
              <a:sym typeface="Bitter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4e08c80e9e_0_4"/>
          <p:cNvSpPr txBox="1">
            <a:spLocks noGrp="1"/>
          </p:cNvSpPr>
          <p:nvPr>
            <p:ph type="sldNum" idx="12"/>
          </p:nvPr>
        </p:nvSpPr>
        <p:spPr>
          <a:xfrm>
            <a:off x="11778481" y="9278814"/>
            <a:ext cx="12264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13</a:t>
            </a:fld>
            <a:endParaRPr/>
          </a:p>
        </p:txBody>
      </p:sp>
      <p:sp>
        <p:nvSpPr>
          <p:cNvPr id="278" name="Google Shape;278;g24e08c80e9e_0_4"/>
          <p:cNvSpPr txBox="1">
            <a:spLocks noGrp="1"/>
          </p:cNvSpPr>
          <p:nvPr>
            <p:ph type="body" idx="1"/>
          </p:nvPr>
        </p:nvSpPr>
        <p:spPr>
          <a:xfrm>
            <a:off x="952499" y="1979758"/>
            <a:ext cx="11260800" cy="6424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9" name="Google Shape;279;g24e08c80e9e_0_4"/>
          <p:cNvSpPr txBox="1">
            <a:spLocks noGrp="1"/>
          </p:cNvSpPr>
          <p:nvPr>
            <p:ph type="title"/>
          </p:nvPr>
        </p:nvSpPr>
        <p:spPr>
          <a:xfrm>
            <a:off x="401769" y="483525"/>
            <a:ext cx="11260800" cy="9234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endParaRPr/>
          </a:p>
        </p:txBody>
      </p:sp>
      <p:pic>
        <p:nvPicPr>
          <p:cNvPr id="280" name="Google Shape;280;g24e08c80e9e_0_4"/>
          <p:cNvPicPr preferRelativeResize="0"/>
          <p:nvPr/>
        </p:nvPicPr>
        <p:blipFill>
          <a:blip r:embed="rId3">
            <a:alphaModFix/>
          </a:blip>
          <a:stretch>
            <a:fillRect/>
          </a:stretch>
        </p:blipFill>
        <p:spPr>
          <a:xfrm>
            <a:off x="152400" y="152400"/>
            <a:ext cx="12852401" cy="9491526"/>
          </a:xfrm>
          <a:prstGeom prst="rect">
            <a:avLst/>
          </a:prstGeom>
          <a:noFill/>
          <a:ln>
            <a:noFill/>
          </a:ln>
        </p:spPr>
      </p:pic>
      <p:sp>
        <p:nvSpPr>
          <p:cNvPr id="281" name="Google Shape;281;g24e08c80e9e_0_4"/>
          <p:cNvSpPr txBox="1"/>
          <p:nvPr/>
        </p:nvSpPr>
        <p:spPr>
          <a:xfrm>
            <a:off x="353219" y="350140"/>
            <a:ext cx="3953100" cy="389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14</a:t>
            </a:fld>
            <a:endParaRPr/>
          </a:p>
        </p:txBody>
      </p:sp>
      <p:sp>
        <p:nvSpPr>
          <p:cNvPr id="287" name="Google Shape;287;p40"/>
          <p:cNvSpPr txBox="1">
            <a:spLocks noGrp="1"/>
          </p:cNvSpPr>
          <p:nvPr>
            <p:ph type="body" idx="1"/>
          </p:nvPr>
        </p:nvSpPr>
        <p:spPr>
          <a:xfrm>
            <a:off x="952499" y="1979758"/>
            <a:ext cx="11260947" cy="6424282"/>
          </a:xfrm>
          <a:prstGeom prst="rect">
            <a:avLst/>
          </a:prstGeom>
          <a:noFill/>
          <a:ln>
            <a:noFill/>
          </a:ln>
        </p:spPr>
        <p:txBody>
          <a:bodyPr spcFirstLastPara="1" wrap="square" lIns="91425" tIns="45700" rIns="91425" bIns="45700" anchor="t" anchorCtr="0">
            <a:normAutofit lnSpcReduction="10000"/>
          </a:bodyPr>
          <a:lstStyle/>
          <a:p>
            <a:pPr marL="457200" marR="0" lvl="0" indent="-457200" algn="l" rtl="0">
              <a:lnSpc>
                <a:spcPct val="130000"/>
              </a:lnSpc>
              <a:spcBef>
                <a:spcPts val="0"/>
              </a:spcBef>
              <a:spcAft>
                <a:spcPts val="0"/>
              </a:spcAft>
              <a:buClr>
                <a:schemeClr val="dk1"/>
              </a:buClr>
              <a:buSzPts val="4400"/>
              <a:buFont typeface="Arial"/>
              <a:buChar char="•"/>
            </a:pPr>
            <a:r>
              <a:rPr lang="en-US" sz="3700" dirty="0"/>
              <a:t>Paid Media: Article in MomsLA.com: </a:t>
            </a:r>
            <a:endParaRPr dirty="0"/>
          </a:p>
          <a:p>
            <a:pPr marL="914400" lvl="1" indent="-508000" algn="l" rtl="0">
              <a:lnSpc>
                <a:spcPct val="130000"/>
              </a:lnSpc>
              <a:spcBef>
                <a:spcPts val="0"/>
              </a:spcBef>
              <a:spcAft>
                <a:spcPts val="0"/>
              </a:spcAft>
              <a:buSzPts val="4400"/>
              <a:buChar char="•"/>
            </a:pPr>
            <a:r>
              <a:rPr lang="en-US" sz="3700" u="sng" dirty="0">
                <a:solidFill>
                  <a:schemeClr val="hlink"/>
                </a:solidFill>
                <a:hlinkClick r:id="rId3"/>
              </a:rPr>
              <a:t>Two Languages, Twice the Opportunities: Why Speaking More Than Language Gives Children a Superpower</a:t>
            </a:r>
            <a:endParaRPr sz="3700" dirty="0"/>
          </a:p>
          <a:p>
            <a:pPr marL="457200" marR="0" lvl="0" indent="-457200" algn="l" rtl="0">
              <a:lnSpc>
                <a:spcPct val="130000"/>
              </a:lnSpc>
              <a:spcBef>
                <a:spcPts val="0"/>
              </a:spcBef>
              <a:spcAft>
                <a:spcPts val="0"/>
              </a:spcAft>
              <a:buClr>
                <a:schemeClr val="dk1"/>
              </a:buClr>
              <a:buSzPts val="4400"/>
              <a:buFont typeface="Arial"/>
              <a:buChar char="•"/>
            </a:pPr>
            <a:r>
              <a:rPr lang="en-US" sz="3700" dirty="0"/>
              <a:t>Pitch and Place: L.A. Times Reading by 9: Article to be published August/Sept</a:t>
            </a:r>
            <a:endParaRPr dirty="0"/>
          </a:p>
          <a:p>
            <a:pPr marL="457200" marR="0" lvl="0" indent="-457200" algn="l" rtl="0">
              <a:lnSpc>
                <a:spcPct val="130000"/>
              </a:lnSpc>
              <a:spcBef>
                <a:spcPts val="0"/>
              </a:spcBef>
              <a:spcAft>
                <a:spcPts val="0"/>
              </a:spcAft>
              <a:buClr>
                <a:schemeClr val="dk1"/>
              </a:buClr>
              <a:buSzPts val="4400"/>
              <a:buFont typeface="Arial"/>
              <a:buChar char="•"/>
            </a:pPr>
            <a:r>
              <a:rPr lang="en-US" sz="3700" dirty="0"/>
              <a:t>First 5 LA website: </a:t>
            </a:r>
            <a:endParaRPr dirty="0"/>
          </a:p>
          <a:p>
            <a:pPr marL="914400" lvl="1" indent="-508000" algn="l" rtl="0">
              <a:lnSpc>
                <a:spcPct val="130000"/>
              </a:lnSpc>
              <a:spcBef>
                <a:spcPts val="0"/>
              </a:spcBef>
              <a:spcAft>
                <a:spcPts val="0"/>
              </a:spcAft>
              <a:buSzPts val="4400"/>
              <a:buChar char="•"/>
            </a:pPr>
            <a:r>
              <a:rPr lang="en-US" sz="3700" u="sng" dirty="0">
                <a:solidFill>
                  <a:schemeClr val="hlink"/>
                </a:solidFill>
                <a:hlinkClick r:id="rId4"/>
              </a:rPr>
              <a:t>Campaign Launch Encourages Dual Language Learning Across L.A. County</a:t>
            </a:r>
            <a:endParaRPr sz="3700" dirty="0"/>
          </a:p>
          <a:p>
            <a:pPr marL="914400" lvl="1" indent="-228600" algn="l" rtl="0">
              <a:lnSpc>
                <a:spcPct val="130000"/>
              </a:lnSpc>
              <a:spcBef>
                <a:spcPts val="0"/>
              </a:spcBef>
              <a:spcAft>
                <a:spcPts val="0"/>
              </a:spcAft>
              <a:buSzPts val="4400"/>
              <a:buNone/>
            </a:pPr>
            <a:endParaRPr sz="3700" dirty="0"/>
          </a:p>
          <a:p>
            <a:pPr marL="406400" lvl="1" indent="0" algn="l" rtl="0">
              <a:lnSpc>
                <a:spcPct val="130000"/>
              </a:lnSpc>
              <a:spcBef>
                <a:spcPts val="0"/>
              </a:spcBef>
              <a:spcAft>
                <a:spcPts val="0"/>
              </a:spcAft>
              <a:buSzPts val="4400"/>
              <a:buNone/>
            </a:pPr>
            <a:endParaRPr sz="3700" dirty="0"/>
          </a:p>
          <a:p>
            <a:pPr marL="914400" lvl="1" indent="-228600" algn="l" rtl="0">
              <a:lnSpc>
                <a:spcPct val="130000"/>
              </a:lnSpc>
              <a:spcBef>
                <a:spcPts val="0"/>
              </a:spcBef>
              <a:spcAft>
                <a:spcPts val="0"/>
              </a:spcAft>
              <a:buSzPts val="4400"/>
              <a:buNone/>
            </a:pPr>
            <a:endParaRPr sz="3700" dirty="0"/>
          </a:p>
          <a:p>
            <a:pPr marL="914400" lvl="1" indent="-228600" algn="l" rtl="0">
              <a:lnSpc>
                <a:spcPct val="130000"/>
              </a:lnSpc>
              <a:spcBef>
                <a:spcPts val="0"/>
              </a:spcBef>
              <a:spcAft>
                <a:spcPts val="0"/>
              </a:spcAft>
              <a:buSzPts val="4400"/>
              <a:buNone/>
            </a:pPr>
            <a:endParaRPr sz="3700" dirty="0"/>
          </a:p>
          <a:p>
            <a:pPr marL="457200" marR="0" lvl="0" indent="-177800" algn="l" rtl="0">
              <a:lnSpc>
                <a:spcPct val="130000"/>
              </a:lnSpc>
              <a:spcBef>
                <a:spcPts val="0"/>
              </a:spcBef>
              <a:spcAft>
                <a:spcPts val="0"/>
              </a:spcAft>
              <a:buClr>
                <a:schemeClr val="dk1"/>
              </a:buClr>
              <a:buSzPts val="4400"/>
              <a:buFont typeface="Arial"/>
              <a:buNone/>
            </a:pPr>
            <a:endParaRPr sz="3700" dirty="0"/>
          </a:p>
        </p:txBody>
      </p:sp>
      <p:sp>
        <p:nvSpPr>
          <p:cNvPr id="288" name="Google Shape;288;p40"/>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SzPct val="25925"/>
              <a:buFont typeface="Arial"/>
              <a:buNone/>
            </a:pPr>
            <a:r>
              <a:rPr lang="en-US" b="0">
                <a:latin typeface="Bitter ExtraBold"/>
                <a:ea typeface="Bitter ExtraBold"/>
                <a:cs typeface="Bitter ExtraBold"/>
                <a:sym typeface="Bitter ExtraBold"/>
              </a:rPr>
              <a:t>Additional Components </a:t>
            </a:r>
            <a:endParaRPr b="0">
              <a:latin typeface="Bitter ExtraBold"/>
              <a:ea typeface="Bitter ExtraBold"/>
              <a:cs typeface="Bitter ExtraBold"/>
              <a:sym typeface="Bitter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B2A5FB-16BF-D58D-F0F2-3BA93AE8CBA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a:p>
        </p:txBody>
      </p:sp>
      <p:sp>
        <p:nvSpPr>
          <p:cNvPr id="3" name="Text Placeholder 2">
            <a:extLst>
              <a:ext uri="{FF2B5EF4-FFF2-40B4-BE49-F238E27FC236}">
                <a16:creationId xmlns:a16="http://schemas.microsoft.com/office/drawing/2014/main" id="{734E9DBB-FB09-9F98-BD1E-8F149B0AA3B4}"/>
              </a:ext>
            </a:extLst>
          </p:cNvPr>
          <p:cNvSpPr>
            <a:spLocks noGrp="1"/>
          </p:cNvSpPr>
          <p:nvPr>
            <p:ph type="body" idx="1"/>
          </p:nvPr>
        </p:nvSpPr>
        <p:spPr>
          <a:xfrm>
            <a:off x="648117" y="1548986"/>
            <a:ext cx="10925823" cy="6424282"/>
          </a:xfrm>
        </p:spPr>
        <p:txBody>
          <a:bodyPr>
            <a:normAutofit fontScale="92500" lnSpcReduction="10000"/>
          </a:bodyPr>
          <a:lstStyle/>
          <a:p>
            <a:r>
              <a:rPr lang="en-US" b="1" dirty="0"/>
              <a:t>DLL Campaign Expansion</a:t>
            </a:r>
            <a:r>
              <a:rPr lang="en-US" dirty="0"/>
              <a:t>: Armenian, </a:t>
            </a:r>
            <a:r>
              <a:rPr lang="en-US" dirty="0" err="1"/>
              <a:t>Khmer,Vietnamese</a:t>
            </a:r>
            <a:r>
              <a:rPr lang="en-US" dirty="0"/>
              <a:t>, Korean 🎉</a:t>
            </a:r>
          </a:p>
          <a:p>
            <a:r>
              <a:rPr lang="en-US" b="1" dirty="0"/>
              <a:t>DLL Provider Series-Train the Trainer </a:t>
            </a:r>
            <a:r>
              <a:rPr lang="en-US" dirty="0"/>
              <a:t>(English, Spanish)</a:t>
            </a:r>
          </a:p>
          <a:p>
            <a:r>
              <a:rPr lang="en-US" b="1" dirty="0"/>
              <a:t>DLL Family Workshop Series-Train the Trainer </a:t>
            </a:r>
            <a:r>
              <a:rPr lang="en-US" dirty="0"/>
              <a:t>(English, Spanish, Mandarin)</a:t>
            </a:r>
          </a:p>
          <a:p>
            <a:r>
              <a:rPr lang="en-US" b="1" dirty="0"/>
              <a:t>DLL 10 Part, Self-paced provider trainings </a:t>
            </a:r>
            <a:r>
              <a:rPr lang="en-US" dirty="0"/>
              <a:t>(English, Spanish, Mandarin)</a:t>
            </a:r>
          </a:p>
        </p:txBody>
      </p:sp>
      <p:sp>
        <p:nvSpPr>
          <p:cNvPr id="4" name="Title 3">
            <a:extLst>
              <a:ext uri="{FF2B5EF4-FFF2-40B4-BE49-F238E27FC236}">
                <a16:creationId xmlns:a16="http://schemas.microsoft.com/office/drawing/2014/main" id="{02765D76-B0DF-C6DF-E386-6D15FF5879A0}"/>
              </a:ext>
            </a:extLst>
          </p:cNvPr>
          <p:cNvSpPr>
            <a:spLocks noGrp="1"/>
          </p:cNvSpPr>
          <p:nvPr>
            <p:ph type="title"/>
          </p:nvPr>
        </p:nvSpPr>
        <p:spPr/>
        <p:txBody>
          <a:bodyPr>
            <a:normAutofit fontScale="90000"/>
          </a:bodyPr>
          <a:lstStyle/>
          <a:p>
            <a:r>
              <a:rPr lang="en-US" dirty="0">
                <a:latin typeface="Bitter" pitchFamily="2" charset="0"/>
              </a:rPr>
              <a:t>Coming This Year…</a:t>
            </a:r>
          </a:p>
        </p:txBody>
      </p:sp>
      <p:pic>
        <p:nvPicPr>
          <p:cNvPr id="6" name="Picture 5" descr="A person in orange coat and a person in a brown dress&#10;&#10;Description automatically generated">
            <a:extLst>
              <a:ext uri="{FF2B5EF4-FFF2-40B4-BE49-F238E27FC236}">
                <a16:creationId xmlns:a16="http://schemas.microsoft.com/office/drawing/2014/main" id="{E37FDCE0-A61D-8AE6-72A9-F8E9BA918A52}"/>
              </a:ext>
            </a:extLst>
          </p:cNvPr>
          <p:cNvPicPr>
            <a:picLocks noChangeAspect="1"/>
          </p:cNvPicPr>
          <p:nvPr/>
        </p:nvPicPr>
        <p:blipFill>
          <a:blip r:embed="rId2"/>
          <a:stretch>
            <a:fillRect/>
          </a:stretch>
        </p:blipFill>
        <p:spPr>
          <a:xfrm>
            <a:off x="9743689" y="6965102"/>
            <a:ext cx="2653067" cy="2016331"/>
          </a:xfrm>
          <a:prstGeom prst="rect">
            <a:avLst/>
          </a:prstGeom>
        </p:spPr>
      </p:pic>
    </p:spTree>
    <p:extLst>
      <p:ext uri="{BB962C8B-B14F-4D97-AF65-F5344CB8AC3E}">
        <p14:creationId xmlns:p14="http://schemas.microsoft.com/office/powerpoint/2010/main" val="2111217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78fba69e5a_0_19"/>
          <p:cNvSpPr txBox="1">
            <a:spLocks noGrp="1"/>
          </p:cNvSpPr>
          <p:nvPr>
            <p:ph type="body" idx="1"/>
          </p:nvPr>
        </p:nvSpPr>
        <p:spPr>
          <a:xfrm>
            <a:off x="1667048" y="3261817"/>
            <a:ext cx="9360600" cy="27432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4200"/>
              </a:spcBef>
              <a:spcAft>
                <a:spcPts val="0"/>
              </a:spcAft>
              <a:buSzPts val="935"/>
              <a:buNone/>
            </a:pPr>
            <a:r>
              <a:rPr lang="en-US" sz="6000">
                <a:solidFill>
                  <a:schemeClr val="lt1"/>
                </a:solidFill>
              </a:rPr>
              <a:t>Thank you!</a:t>
            </a:r>
            <a:endParaRPr sz="6000">
              <a:solidFill>
                <a:schemeClr val="lt1"/>
              </a:solidFill>
            </a:endParaRPr>
          </a:p>
        </p:txBody>
      </p:sp>
      <p:sp>
        <p:nvSpPr>
          <p:cNvPr id="335" name="Google Shape;335;g278fba69e5a_0_19"/>
          <p:cNvSpPr/>
          <p:nvPr/>
        </p:nvSpPr>
        <p:spPr>
          <a:xfrm>
            <a:off x="-53500" y="8953800"/>
            <a:ext cx="13111800" cy="87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g278fba69e5a_0_19"/>
          <p:cNvPicPr preferRelativeResize="0"/>
          <p:nvPr/>
        </p:nvPicPr>
        <p:blipFill rotWithShape="1">
          <a:blip r:embed="rId3">
            <a:alphaModFix/>
          </a:blip>
          <a:srcRect/>
          <a:stretch/>
        </p:blipFill>
        <p:spPr>
          <a:xfrm>
            <a:off x="8343600" y="6173175"/>
            <a:ext cx="2556275" cy="3740525"/>
          </a:xfrm>
          <a:prstGeom prst="rect">
            <a:avLst/>
          </a:prstGeom>
          <a:noFill/>
          <a:ln>
            <a:noFill/>
          </a:ln>
        </p:spPr>
      </p:pic>
      <p:pic>
        <p:nvPicPr>
          <p:cNvPr id="337" name="Google Shape;337;g278fba69e5a_0_19"/>
          <p:cNvPicPr preferRelativeResize="0"/>
          <p:nvPr/>
        </p:nvPicPr>
        <p:blipFill rotWithShape="1">
          <a:blip r:embed="rId4">
            <a:alphaModFix/>
          </a:blip>
          <a:srcRect/>
          <a:stretch/>
        </p:blipFill>
        <p:spPr>
          <a:xfrm>
            <a:off x="4033125" y="6672357"/>
            <a:ext cx="1757875" cy="2957043"/>
          </a:xfrm>
          <a:prstGeom prst="rect">
            <a:avLst/>
          </a:prstGeom>
          <a:noFill/>
          <a:ln>
            <a:noFill/>
          </a:ln>
        </p:spPr>
      </p:pic>
      <p:pic>
        <p:nvPicPr>
          <p:cNvPr id="338" name="Google Shape;338;g278fba69e5a_0_19"/>
          <p:cNvPicPr preferRelativeResize="0"/>
          <p:nvPr/>
        </p:nvPicPr>
        <p:blipFill rotWithShape="1">
          <a:blip r:embed="rId5">
            <a:alphaModFix/>
          </a:blip>
          <a:srcRect/>
          <a:stretch/>
        </p:blipFill>
        <p:spPr>
          <a:xfrm>
            <a:off x="2414950" y="6388049"/>
            <a:ext cx="1870925" cy="3147225"/>
          </a:xfrm>
          <a:prstGeom prst="rect">
            <a:avLst/>
          </a:prstGeom>
          <a:noFill/>
          <a:ln>
            <a:noFill/>
          </a:ln>
        </p:spPr>
      </p:pic>
      <p:pic>
        <p:nvPicPr>
          <p:cNvPr id="339" name="Google Shape;339;g278fba69e5a_0_19"/>
          <p:cNvPicPr preferRelativeResize="0"/>
          <p:nvPr/>
        </p:nvPicPr>
        <p:blipFill rotWithShape="1">
          <a:blip r:embed="rId6">
            <a:alphaModFix/>
          </a:blip>
          <a:srcRect/>
          <a:stretch/>
        </p:blipFill>
        <p:spPr>
          <a:xfrm>
            <a:off x="5623475" y="6483150"/>
            <a:ext cx="1757858" cy="2957017"/>
          </a:xfrm>
          <a:prstGeom prst="rect">
            <a:avLst/>
          </a:prstGeom>
          <a:noFill/>
          <a:ln>
            <a:noFill/>
          </a:ln>
        </p:spPr>
      </p:pic>
      <p:pic>
        <p:nvPicPr>
          <p:cNvPr id="340" name="Google Shape;340;g278fba69e5a_0_19"/>
          <p:cNvPicPr preferRelativeResize="0"/>
          <p:nvPr/>
        </p:nvPicPr>
        <p:blipFill rotWithShape="1">
          <a:blip r:embed="rId7">
            <a:alphaModFix/>
          </a:blip>
          <a:srcRect/>
          <a:stretch/>
        </p:blipFill>
        <p:spPr>
          <a:xfrm>
            <a:off x="6859908" y="6672363"/>
            <a:ext cx="1757858" cy="29570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60391054d_2_0"/>
          <p:cNvSpPr txBox="1">
            <a:spLocks noGrp="1"/>
          </p:cNvSpPr>
          <p:nvPr>
            <p:ph type="title"/>
          </p:nvPr>
        </p:nvSpPr>
        <p:spPr>
          <a:xfrm>
            <a:off x="401769" y="435055"/>
            <a:ext cx="11260800" cy="923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25926"/>
              <a:buNone/>
            </a:pPr>
            <a:r>
              <a:rPr lang="en-US" b="0">
                <a:latin typeface="Bitter ExtraBold"/>
                <a:ea typeface="Bitter ExtraBold"/>
                <a:cs typeface="Bitter ExtraBold"/>
                <a:sym typeface="Bitter ExtraBold"/>
              </a:rPr>
              <a:t>Dual Language Learner Initiative </a:t>
            </a:r>
            <a:endParaRPr b="0">
              <a:latin typeface="Bitter ExtraBold"/>
              <a:ea typeface="Bitter ExtraBold"/>
              <a:cs typeface="Bitter ExtraBold"/>
              <a:sym typeface="Bitter ExtraBold"/>
            </a:endParaRPr>
          </a:p>
        </p:txBody>
      </p:sp>
      <p:sp>
        <p:nvSpPr>
          <p:cNvPr id="151" name="Google Shape;151;g2760391054d_2_0"/>
          <p:cNvSpPr txBox="1">
            <a:spLocks noGrp="1"/>
          </p:cNvSpPr>
          <p:nvPr>
            <p:ph type="body" idx="1"/>
          </p:nvPr>
        </p:nvSpPr>
        <p:spPr>
          <a:xfrm>
            <a:off x="-4125" y="1717525"/>
            <a:ext cx="12072600" cy="7017900"/>
          </a:xfrm>
          <a:prstGeom prst="rect">
            <a:avLst/>
          </a:prstGeom>
          <a:noFill/>
          <a:ln>
            <a:noFill/>
          </a:ln>
        </p:spPr>
        <p:txBody>
          <a:bodyPr spcFirstLastPara="1" wrap="square" lIns="91425" tIns="45700" rIns="91425" bIns="45700" anchor="t" anchorCtr="0">
            <a:normAutofit/>
          </a:bodyPr>
          <a:lstStyle/>
          <a:p>
            <a:pPr marL="850900" lvl="0" indent="-552450" algn="l" rtl="0">
              <a:lnSpc>
                <a:spcPct val="115000"/>
              </a:lnSpc>
              <a:spcBef>
                <a:spcPts val="0"/>
              </a:spcBef>
              <a:spcAft>
                <a:spcPts val="0"/>
              </a:spcAft>
              <a:buSzPts val="4100"/>
              <a:buChar char="•"/>
            </a:pPr>
            <a:r>
              <a:rPr lang="en-US" sz="4100" dirty="0">
                <a:latin typeface="Raleway"/>
                <a:ea typeface="Raleway"/>
                <a:cs typeface="Raleway"/>
                <a:sym typeface="Raleway"/>
              </a:rPr>
              <a:t>Lead by Quality Start Los Angeles partners, including LACOE, First 5 LA, and the Child Care Alliance of Los Angeles</a:t>
            </a:r>
            <a:endParaRPr sz="4100" dirty="0"/>
          </a:p>
          <a:p>
            <a:pPr marL="850900" lvl="0" indent="-552450" algn="l" rtl="0">
              <a:lnSpc>
                <a:spcPct val="115000"/>
              </a:lnSpc>
              <a:spcBef>
                <a:spcPts val="0"/>
              </a:spcBef>
              <a:spcAft>
                <a:spcPts val="0"/>
              </a:spcAft>
              <a:buSzPts val="4100"/>
              <a:buChar char="•"/>
            </a:pPr>
            <a:r>
              <a:rPr lang="en-US" sz="4100" dirty="0">
                <a:latin typeface="Raleway"/>
                <a:ea typeface="Raleway"/>
                <a:cs typeface="Raleway"/>
                <a:sym typeface="Raleway"/>
              </a:rPr>
              <a:t>Includes trainings and resources for </a:t>
            </a:r>
            <a:r>
              <a:rPr lang="en-US" sz="4100" dirty="0"/>
              <a:t>early educators </a:t>
            </a:r>
            <a:r>
              <a:rPr lang="en-US" sz="4100" dirty="0">
                <a:latin typeface="Raleway"/>
                <a:ea typeface="Raleway"/>
                <a:cs typeface="Raleway"/>
                <a:sym typeface="Raleway"/>
              </a:rPr>
              <a:t>and </a:t>
            </a:r>
            <a:r>
              <a:rPr lang="en-US" sz="4100" dirty="0"/>
              <a:t>families, in several languages</a:t>
            </a:r>
            <a:endParaRPr sz="4100" dirty="0"/>
          </a:p>
          <a:p>
            <a:pPr marL="850900" lvl="0" indent="-552450" algn="l" rtl="0">
              <a:lnSpc>
                <a:spcPct val="115000"/>
              </a:lnSpc>
              <a:spcBef>
                <a:spcPts val="0"/>
              </a:spcBef>
              <a:spcAft>
                <a:spcPts val="0"/>
              </a:spcAft>
              <a:buSzPts val="4100"/>
              <a:buChar char="•"/>
            </a:pPr>
            <a:r>
              <a:rPr lang="en-US" sz="4100" dirty="0"/>
              <a:t>Communications Campaign - Early Edge and Unite-LA</a:t>
            </a:r>
            <a:endParaRPr sz="4100" dirty="0"/>
          </a:p>
        </p:txBody>
      </p:sp>
      <p:sp>
        <p:nvSpPr>
          <p:cNvPr id="152" name="Google Shape;152;g2760391054d_2_0"/>
          <p:cNvSpPr txBox="1">
            <a:spLocks noGrp="1"/>
          </p:cNvSpPr>
          <p:nvPr>
            <p:ph type="sldNum" idx="12"/>
          </p:nvPr>
        </p:nvSpPr>
        <p:spPr>
          <a:xfrm>
            <a:off x="11771135" y="9278814"/>
            <a:ext cx="105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b="1" i="0" u="none" strike="noStrike" cap="none">
                <a:solidFill>
                  <a:srgbClr val="23B0AB"/>
                </a:solidFill>
                <a:latin typeface="Arial"/>
                <a:ea typeface="Arial"/>
                <a:cs typeface="Arial"/>
                <a:sym typeface="Arial"/>
              </a:rPr>
              <a:t>2</a:t>
            </a:fld>
            <a:endParaRPr sz="1200" b="1" i="0" u="none" strike="noStrike" cap="none">
              <a:solidFill>
                <a:srgbClr val="23B0AB"/>
              </a:solidFill>
              <a:latin typeface="Arial"/>
              <a:ea typeface="Arial"/>
              <a:cs typeface="Arial"/>
              <a:sym typeface="Arial"/>
            </a:endParaRPr>
          </a:p>
        </p:txBody>
      </p:sp>
      <p:pic>
        <p:nvPicPr>
          <p:cNvPr id="153" name="Google Shape;153;g2760391054d_2_0"/>
          <p:cNvPicPr preferRelativeResize="0"/>
          <p:nvPr/>
        </p:nvPicPr>
        <p:blipFill>
          <a:blip r:embed="rId3">
            <a:alphaModFix/>
          </a:blip>
          <a:stretch>
            <a:fillRect/>
          </a:stretch>
        </p:blipFill>
        <p:spPr>
          <a:xfrm>
            <a:off x="3852675" y="6887275"/>
            <a:ext cx="5803398" cy="2115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g278fba69e5a_0_0"/>
          <p:cNvPicPr preferRelativeResize="0"/>
          <p:nvPr/>
        </p:nvPicPr>
        <p:blipFill rotWithShape="1">
          <a:blip r:embed="rId3">
            <a:alphaModFix/>
          </a:blip>
          <a:srcRect t="6942"/>
          <a:stretch/>
        </p:blipFill>
        <p:spPr>
          <a:xfrm>
            <a:off x="547000" y="324025"/>
            <a:ext cx="10718774" cy="2999445"/>
          </a:xfrm>
          <a:prstGeom prst="rect">
            <a:avLst/>
          </a:prstGeom>
          <a:noFill/>
          <a:ln>
            <a:noFill/>
          </a:ln>
        </p:spPr>
      </p:pic>
      <p:sp>
        <p:nvSpPr>
          <p:cNvPr id="166" name="Google Shape;166;g278fba69e5a_0_0"/>
          <p:cNvSpPr txBox="1">
            <a:spLocks noGrp="1"/>
          </p:cNvSpPr>
          <p:nvPr>
            <p:ph type="body" idx="1"/>
          </p:nvPr>
        </p:nvSpPr>
        <p:spPr>
          <a:xfrm>
            <a:off x="547000" y="3229533"/>
            <a:ext cx="8526000" cy="6424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None/>
            </a:pPr>
            <a:r>
              <a:rPr lang="en-US" sz="3400" b="1" dirty="0">
                <a:uFill>
                  <a:noFill/>
                </a:uFill>
                <a:hlinkClick r:id="rId4"/>
              </a:rPr>
              <a:t>Family Workshops</a:t>
            </a:r>
            <a:r>
              <a:rPr lang="en-US" sz="3400" b="1" dirty="0"/>
              <a:t> and Handouts:</a:t>
            </a:r>
            <a:r>
              <a:rPr lang="en-US" sz="3400" dirty="0"/>
              <a:t> </a:t>
            </a:r>
            <a:r>
              <a:rPr lang="en-US" sz="3200" dirty="0"/>
              <a:t>(English, Spanish, Mandarin, Cantonese)</a:t>
            </a:r>
            <a:endParaRPr sz="3200" dirty="0"/>
          </a:p>
          <a:p>
            <a:pPr marL="457200" lvl="0" indent="-425450" algn="l" rtl="0">
              <a:lnSpc>
                <a:spcPct val="110000"/>
              </a:lnSpc>
              <a:spcBef>
                <a:spcPts val="0"/>
              </a:spcBef>
              <a:spcAft>
                <a:spcPts val="0"/>
              </a:spcAft>
              <a:buSzPts val="3100"/>
              <a:buChar char="•"/>
            </a:pPr>
            <a:r>
              <a:rPr lang="en-US" sz="3100" i="1" dirty="0"/>
              <a:t>Your Home Language is Important</a:t>
            </a:r>
            <a:endParaRPr sz="3100" i="1" dirty="0"/>
          </a:p>
          <a:p>
            <a:pPr marL="457200" lvl="0" indent="-425450" algn="l" rtl="0">
              <a:lnSpc>
                <a:spcPct val="110000"/>
              </a:lnSpc>
              <a:spcBef>
                <a:spcPts val="0"/>
              </a:spcBef>
              <a:spcAft>
                <a:spcPts val="0"/>
              </a:spcAft>
              <a:buSzPts val="3100"/>
              <a:buChar char="•"/>
            </a:pPr>
            <a:r>
              <a:rPr lang="en-US" sz="3100" i="1" dirty="0"/>
              <a:t>Maintaining Your Home Language</a:t>
            </a:r>
            <a:endParaRPr sz="3100" i="1" dirty="0"/>
          </a:p>
          <a:p>
            <a:pPr marL="457200" lvl="0" indent="-425450" algn="l" rtl="0">
              <a:lnSpc>
                <a:spcPct val="110000"/>
              </a:lnSpc>
              <a:spcBef>
                <a:spcPts val="0"/>
              </a:spcBef>
              <a:spcAft>
                <a:spcPts val="0"/>
              </a:spcAft>
              <a:buSzPts val="3100"/>
              <a:buChar char="•"/>
            </a:pPr>
            <a:r>
              <a:rPr lang="en-US" sz="3100" i="1" dirty="0"/>
              <a:t>Advocating For Your Young DLL</a:t>
            </a:r>
            <a:endParaRPr sz="3100" i="1" dirty="0"/>
          </a:p>
          <a:p>
            <a:pPr marL="457200" lvl="0" indent="-425450" algn="l" rtl="0">
              <a:lnSpc>
                <a:spcPct val="110000"/>
              </a:lnSpc>
              <a:spcBef>
                <a:spcPts val="0"/>
              </a:spcBef>
              <a:spcAft>
                <a:spcPts val="0"/>
              </a:spcAft>
              <a:buSzPts val="3100"/>
              <a:buChar char="•"/>
            </a:pPr>
            <a:r>
              <a:rPr lang="en-US" sz="3100" dirty="0"/>
              <a:t>Self-paced </a:t>
            </a:r>
            <a:endParaRPr sz="3100" dirty="0"/>
          </a:p>
          <a:p>
            <a:pPr marL="0" lvl="0" indent="0" algn="l" rtl="0">
              <a:lnSpc>
                <a:spcPct val="110000"/>
              </a:lnSpc>
              <a:spcBef>
                <a:spcPts val="0"/>
              </a:spcBef>
              <a:spcAft>
                <a:spcPts val="0"/>
              </a:spcAft>
              <a:buNone/>
            </a:pPr>
            <a:r>
              <a:rPr lang="en-US" sz="3400" b="1" dirty="0">
                <a:uFill>
                  <a:noFill/>
                </a:uFill>
                <a:hlinkClick r:id="rId4"/>
              </a:rPr>
              <a:t>Male/Father Engagement</a:t>
            </a:r>
            <a:r>
              <a:rPr lang="en-US" sz="3400" b="1" dirty="0"/>
              <a:t> Workshop and Handout</a:t>
            </a:r>
            <a:r>
              <a:rPr lang="en-US" sz="3400" dirty="0"/>
              <a:t> </a:t>
            </a:r>
            <a:r>
              <a:rPr lang="en-US" sz="3200" dirty="0"/>
              <a:t>(English and Spanish)</a:t>
            </a:r>
            <a:endParaRPr sz="3200" dirty="0"/>
          </a:p>
          <a:p>
            <a:pPr marL="457200" lvl="0" indent="-425450" algn="l" rtl="0">
              <a:lnSpc>
                <a:spcPct val="110000"/>
              </a:lnSpc>
              <a:spcBef>
                <a:spcPts val="0"/>
              </a:spcBef>
              <a:spcAft>
                <a:spcPts val="0"/>
              </a:spcAft>
              <a:buSzPts val="3100"/>
              <a:buChar char="•"/>
            </a:pPr>
            <a:r>
              <a:rPr lang="en-US" sz="3100" i="1" dirty="0"/>
              <a:t>Focus on Fathers: Raising Dual Language Learners</a:t>
            </a:r>
            <a:endParaRPr sz="3100" i="1" dirty="0"/>
          </a:p>
          <a:p>
            <a:pPr marL="0" lvl="0" indent="0" algn="l" rtl="0">
              <a:lnSpc>
                <a:spcPct val="110000"/>
              </a:lnSpc>
              <a:spcBef>
                <a:spcPts val="0"/>
              </a:spcBef>
              <a:spcAft>
                <a:spcPts val="0"/>
              </a:spcAft>
              <a:buNone/>
            </a:pPr>
            <a:r>
              <a:rPr lang="en-US" sz="3400" b="1" dirty="0"/>
              <a:t>F</a:t>
            </a:r>
            <a:r>
              <a:rPr lang="en-US" sz="3400" b="1" dirty="0">
                <a:uFill>
                  <a:noFill/>
                </a:uFill>
                <a:hlinkClick r:id="rId4"/>
              </a:rPr>
              <a:t>amily Cafes</a:t>
            </a:r>
            <a:r>
              <a:rPr lang="en-US" sz="3400" b="1" dirty="0"/>
              <a:t> </a:t>
            </a:r>
            <a:r>
              <a:rPr lang="en-US" sz="3200" dirty="0"/>
              <a:t>(English, Spanish, Mandarin, Cantonese)</a:t>
            </a:r>
            <a:endParaRPr sz="3200" dirty="0"/>
          </a:p>
          <a:p>
            <a:pPr marL="914400" lvl="0" indent="0" algn="l" rtl="0">
              <a:lnSpc>
                <a:spcPct val="110000"/>
              </a:lnSpc>
              <a:spcBef>
                <a:spcPts val="0"/>
              </a:spcBef>
              <a:spcAft>
                <a:spcPts val="0"/>
              </a:spcAft>
              <a:buNone/>
            </a:pPr>
            <a:endParaRPr sz="3200" dirty="0"/>
          </a:p>
        </p:txBody>
      </p:sp>
      <p:sp>
        <p:nvSpPr>
          <p:cNvPr id="167" name="Google Shape;167;g278fba69e5a_0_0"/>
          <p:cNvSpPr txBox="1">
            <a:spLocks noGrp="1"/>
          </p:cNvSpPr>
          <p:nvPr>
            <p:ph type="sldNum" idx="12"/>
          </p:nvPr>
        </p:nvSpPr>
        <p:spPr>
          <a:xfrm>
            <a:off x="11771135" y="9278814"/>
            <a:ext cx="1052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3</a:t>
            </a:fld>
            <a:endParaRPr/>
          </a:p>
        </p:txBody>
      </p:sp>
      <p:pic>
        <p:nvPicPr>
          <p:cNvPr id="168" name="Google Shape;168;g278fba69e5a_0_0"/>
          <p:cNvPicPr preferRelativeResize="0"/>
          <p:nvPr/>
        </p:nvPicPr>
        <p:blipFill rotWithShape="1">
          <a:blip r:embed="rId5">
            <a:alphaModFix/>
          </a:blip>
          <a:srcRect l="10278" r="11321"/>
          <a:stretch/>
        </p:blipFill>
        <p:spPr>
          <a:xfrm>
            <a:off x="8272550" y="3840862"/>
            <a:ext cx="4636124" cy="1840638"/>
          </a:xfrm>
          <a:prstGeom prst="rect">
            <a:avLst/>
          </a:prstGeom>
          <a:noFill/>
          <a:ln>
            <a:noFill/>
          </a:ln>
        </p:spPr>
      </p:pic>
      <p:pic>
        <p:nvPicPr>
          <p:cNvPr id="169" name="Google Shape;169;g278fba69e5a_0_0"/>
          <p:cNvPicPr preferRelativeResize="0"/>
          <p:nvPr/>
        </p:nvPicPr>
        <p:blipFill>
          <a:blip r:embed="rId6">
            <a:alphaModFix/>
          </a:blip>
          <a:stretch>
            <a:fillRect/>
          </a:stretch>
        </p:blipFill>
        <p:spPr>
          <a:xfrm>
            <a:off x="8891725" y="6092150"/>
            <a:ext cx="4061725" cy="30441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anim calcmode="lin" valueType="num">
                                      <p:cBhvr additive="base">
                                        <p:cTn id="7" dur="500" fill="hold"/>
                                        <p:tgtEl>
                                          <p:spTgt spid="1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6">
                                            <p:txEl>
                                              <p:pRg st="1" end="1"/>
                                            </p:txEl>
                                          </p:spTgt>
                                        </p:tgtEl>
                                        <p:attrNameLst>
                                          <p:attrName>style.visibility</p:attrName>
                                        </p:attrNameLst>
                                      </p:cBhvr>
                                      <p:to>
                                        <p:strVal val="visible"/>
                                      </p:to>
                                    </p:set>
                                    <p:anim calcmode="lin" valueType="num">
                                      <p:cBhvr additive="base">
                                        <p:cTn id="11" dur="500" fill="hold"/>
                                        <p:tgtEl>
                                          <p:spTgt spid="16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6">
                                            <p:txEl>
                                              <p:pRg st="2" end="2"/>
                                            </p:txEl>
                                          </p:spTgt>
                                        </p:tgtEl>
                                        <p:attrNameLst>
                                          <p:attrName>style.visibility</p:attrName>
                                        </p:attrNameLst>
                                      </p:cBhvr>
                                      <p:to>
                                        <p:strVal val="visible"/>
                                      </p:to>
                                    </p:set>
                                    <p:anim calcmode="lin" valueType="num">
                                      <p:cBhvr additive="base">
                                        <p:cTn id="15" dur="500" fill="hold"/>
                                        <p:tgtEl>
                                          <p:spTgt spid="16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6">
                                            <p:txEl>
                                              <p:pRg st="3" end="3"/>
                                            </p:txEl>
                                          </p:spTgt>
                                        </p:tgtEl>
                                        <p:attrNameLst>
                                          <p:attrName>style.visibility</p:attrName>
                                        </p:attrNameLst>
                                      </p:cBhvr>
                                      <p:to>
                                        <p:strVal val="visible"/>
                                      </p:to>
                                    </p:set>
                                    <p:anim calcmode="lin" valueType="num">
                                      <p:cBhvr additive="base">
                                        <p:cTn id="19" dur="500" fill="hold"/>
                                        <p:tgtEl>
                                          <p:spTgt spid="16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6">
                                            <p:txEl>
                                              <p:pRg st="4" end="4"/>
                                            </p:txEl>
                                          </p:spTgt>
                                        </p:tgtEl>
                                        <p:attrNameLst>
                                          <p:attrName>style.visibility</p:attrName>
                                        </p:attrNameLst>
                                      </p:cBhvr>
                                      <p:to>
                                        <p:strVal val="visible"/>
                                      </p:to>
                                    </p:set>
                                    <p:anim calcmode="lin" valueType="num">
                                      <p:cBhvr additive="base">
                                        <p:cTn id="23" dur="500" fill="hold"/>
                                        <p:tgtEl>
                                          <p:spTgt spid="16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6">
                                            <p:txEl>
                                              <p:pRg st="5" end="5"/>
                                            </p:txEl>
                                          </p:spTgt>
                                        </p:tgtEl>
                                        <p:attrNameLst>
                                          <p:attrName>style.visibility</p:attrName>
                                        </p:attrNameLst>
                                      </p:cBhvr>
                                      <p:to>
                                        <p:strVal val="visible"/>
                                      </p:to>
                                    </p:set>
                                    <p:anim calcmode="lin" valueType="num">
                                      <p:cBhvr additive="base">
                                        <p:cTn id="29" dur="500" fill="hold"/>
                                        <p:tgtEl>
                                          <p:spTgt spid="16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6">
                                            <p:txEl>
                                              <p:pRg st="6" end="6"/>
                                            </p:txEl>
                                          </p:spTgt>
                                        </p:tgtEl>
                                        <p:attrNameLst>
                                          <p:attrName>style.visibility</p:attrName>
                                        </p:attrNameLst>
                                      </p:cBhvr>
                                      <p:to>
                                        <p:strVal val="visible"/>
                                      </p:to>
                                    </p:set>
                                    <p:anim calcmode="lin" valueType="num">
                                      <p:cBhvr additive="base">
                                        <p:cTn id="33" dur="500" fill="hold"/>
                                        <p:tgtEl>
                                          <p:spTgt spid="16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anim calcmode="lin" valueType="num">
                                      <p:cBhvr additive="base">
                                        <p:cTn id="39" dur="500" fill="hold"/>
                                        <p:tgtEl>
                                          <p:spTgt spid="168"/>
                                        </p:tgtEl>
                                        <p:attrNameLst>
                                          <p:attrName>ppt_x</p:attrName>
                                        </p:attrNameLst>
                                      </p:cBhvr>
                                      <p:tavLst>
                                        <p:tav tm="0">
                                          <p:val>
                                            <p:strVal val="#ppt_x"/>
                                          </p:val>
                                        </p:tav>
                                        <p:tav tm="100000">
                                          <p:val>
                                            <p:strVal val="#ppt_x"/>
                                          </p:val>
                                        </p:tav>
                                      </p:tavLst>
                                    </p:anim>
                                    <p:anim calcmode="lin" valueType="num">
                                      <p:cBhvr additive="base">
                                        <p:cTn id="40"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6">
                                            <p:txEl>
                                              <p:pRg st="7" end="7"/>
                                            </p:txEl>
                                          </p:spTgt>
                                        </p:tgtEl>
                                        <p:attrNameLst>
                                          <p:attrName>style.visibility</p:attrName>
                                        </p:attrNameLst>
                                      </p:cBhvr>
                                      <p:to>
                                        <p:strVal val="visible"/>
                                      </p:to>
                                    </p:set>
                                    <p:anim calcmode="lin" valueType="num">
                                      <p:cBhvr additive="base">
                                        <p:cTn id="45" dur="500" fill="hold"/>
                                        <p:tgtEl>
                                          <p:spTgt spid="166">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9"/>
                                        </p:tgtEl>
                                        <p:attrNameLst>
                                          <p:attrName>style.visibility</p:attrName>
                                        </p:attrNameLst>
                                      </p:cBhvr>
                                      <p:to>
                                        <p:strVal val="visible"/>
                                      </p:to>
                                    </p:set>
                                    <p:anim calcmode="lin" valueType="num">
                                      <p:cBhvr additive="base">
                                        <p:cTn id="51" dur="500" fill="hold"/>
                                        <p:tgtEl>
                                          <p:spTgt spid="169"/>
                                        </p:tgtEl>
                                        <p:attrNameLst>
                                          <p:attrName>ppt_x</p:attrName>
                                        </p:attrNameLst>
                                      </p:cBhvr>
                                      <p:tavLst>
                                        <p:tav tm="0">
                                          <p:val>
                                            <p:strVal val="#ppt_x"/>
                                          </p:val>
                                        </p:tav>
                                        <p:tav tm="100000">
                                          <p:val>
                                            <p:strVal val="#ppt_x"/>
                                          </p:val>
                                        </p:tav>
                                      </p:tavLst>
                                    </p:anim>
                                    <p:anim calcmode="lin" valueType="num">
                                      <p:cBhvr additive="base">
                                        <p:cTn id="52"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760391054d_2_153"/>
          <p:cNvSpPr txBox="1">
            <a:spLocks noGrp="1"/>
          </p:cNvSpPr>
          <p:nvPr>
            <p:ph type="body" idx="1"/>
          </p:nvPr>
        </p:nvSpPr>
        <p:spPr>
          <a:xfrm>
            <a:off x="572075" y="1406925"/>
            <a:ext cx="8347500" cy="64242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None/>
            </a:pPr>
            <a:r>
              <a:rPr lang="en-US" sz="3400" b="1" u="sng" dirty="0">
                <a:solidFill>
                  <a:schemeClr val="hlink"/>
                </a:solidFill>
                <a:hlinkClick r:id="rId3"/>
              </a:rPr>
              <a:t>DLL Family Resources:</a:t>
            </a:r>
            <a:r>
              <a:rPr lang="en-US" sz="3400" u="sng" dirty="0">
                <a:solidFill>
                  <a:schemeClr val="hlink"/>
                </a:solidFill>
                <a:hlinkClick r:id="rId3"/>
              </a:rPr>
              <a:t> </a:t>
            </a:r>
            <a:r>
              <a:rPr lang="en-US" sz="3400" dirty="0"/>
              <a:t>English, Spanish, Chinese</a:t>
            </a:r>
            <a:endParaRPr sz="3400" dirty="0"/>
          </a:p>
          <a:p>
            <a:pPr marL="914400" lvl="1" indent="-444500" algn="l" rtl="0">
              <a:lnSpc>
                <a:spcPct val="110000"/>
              </a:lnSpc>
              <a:spcBef>
                <a:spcPts val="0"/>
              </a:spcBef>
              <a:spcAft>
                <a:spcPts val="0"/>
              </a:spcAft>
              <a:buSzPts val="3400"/>
              <a:buChar char="•"/>
            </a:pPr>
            <a:r>
              <a:rPr lang="en-US" sz="3400" dirty="0"/>
              <a:t>Handouts, links to websites, videos</a:t>
            </a:r>
            <a:endParaRPr sz="3400" dirty="0"/>
          </a:p>
          <a:p>
            <a:pPr marL="914400" lvl="1" indent="-444500" algn="l" rtl="0">
              <a:lnSpc>
                <a:spcPct val="110000"/>
              </a:lnSpc>
              <a:spcBef>
                <a:spcPts val="0"/>
              </a:spcBef>
              <a:spcAft>
                <a:spcPts val="0"/>
              </a:spcAft>
              <a:buSzPts val="3400"/>
              <a:buChar char="•"/>
            </a:pPr>
            <a:r>
              <a:rPr lang="en-US" sz="3400" dirty="0">
                <a:uFill>
                  <a:noFill/>
                </a:uFill>
                <a:hlinkClick r:id="rId3"/>
              </a:rPr>
              <a:t>Read Together, </a:t>
            </a:r>
            <a:r>
              <a:rPr lang="en-US" sz="3400" dirty="0"/>
              <a:t>Create Together (many languages)</a:t>
            </a:r>
            <a:endParaRPr sz="3400" dirty="0"/>
          </a:p>
          <a:p>
            <a:pPr marL="914400" lvl="1" indent="-444500" algn="l" rtl="0">
              <a:lnSpc>
                <a:spcPct val="110000"/>
              </a:lnSpc>
              <a:spcBef>
                <a:spcPts val="0"/>
              </a:spcBef>
              <a:spcAft>
                <a:spcPts val="0"/>
              </a:spcAft>
              <a:buSzPts val="3400"/>
              <a:buChar char="•"/>
            </a:pPr>
            <a:r>
              <a:rPr lang="en-US" sz="3400" dirty="0">
                <a:uFill>
                  <a:noFill/>
                </a:uFill>
                <a:hlinkClick r:id="rId4"/>
              </a:rPr>
              <a:t>DLL: Parent Perspective Videos (YouTube)</a:t>
            </a:r>
            <a:r>
              <a:rPr lang="en-US" sz="3400" dirty="0"/>
              <a:t> (Eng/Spa/Chi)</a:t>
            </a:r>
            <a:endParaRPr sz="3400" dirty="0"/>
          </a:p>
          <a:p>
            <a:pPr marL="914400" lvl="1" indent="-444500" algn="l" rtl="0">
              <a:lnSpc>
                <a:spcPct val="110000"/>
              </a:lnSpc>
              <a:spcBef>
                <a:spcPts val="0"/>
              </a:spcBef>
              <a:spcAft>
                <a:spcPts val="0"/>
              </a:spcAft>
              <a:buSzPts val="3400"/>
              <a:buChar char="•"/>
            </a:pPr>
            <a:r>
              <a:rPr lang="en-US" sz="3400" dirty="0"/>
              <a:t>Multilingual Books!</a:t>
            </a:r>
            <a:endParaRPr sz="3400" dirty="0"/>
          </a:p>
        </p:txBody>
      </p:sp>
      <p:sp>
        <p:nvSpPr>
          <p:cNvPr id="175" name="Google Shape;175;g2760391054d_2_153"/>
          <p:cNvSpPr txBox="1">
            <a:spLocks noGrp="1"/>
          </p:cNvSpPr>
          <p:nvPr>
            <p:ph type="title"/>
          </p:nvPr>
        </p:nvSpPr>
        <p:spPr>
          <a:xfrm>
            <a:off x="401776" y="483525"/>
            <a:ext cx="12473400" cy="923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25926"/>
              <a:buNone/>
            </a:pPr>
            <a:r>
              <a:rPr lang="en-US" b="0">
                <a:latin typeface="Bitter ExtraBold"/>
                <a:ea typeface="Bitter ExtraBold"/>
                <a:cs typeface="Bitter ExtraBold"/>
                <a:sym typeface="Bitter ExtraBold"/>
              </a:rPr>
              <a:t>Additional Resources for Families</a:t>
            </a:r>
            <a:endParaRPr b="0">
              <a:latin typeface="Bitter ExtraBold"/>
              <a:ea typeface="Bitter ExtraBold"/>
              <a:cs typeface="Bitter ExtraBold"/>
              <a:sym typeface="Bitter ExtraBold"/>
            </a:endParaRPr>
          </a:p>
        </p:txBody>
      </p:sp>
      <p:sp>
        <p:nvSpPr>
          <p:cNvPr id="176" name="Google Shape;176;g2760391054d_2_153"/>
          <p:cNvSpPr txBox="1">
            <a:spLocks noGrp="1"/>
          </p:cNvSpPr>
          <p:nvPr>
            <p:ph type="sldNum" idx="12"/>
          </p:nvPr>
        </p:nvSpPr>
        <p:spPr>
          <a:xfrm>
            <a:off x="11771135" y="9278814"/>
            <a:ext cx="1052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4</a:t>
            </a:fld>
            <a:endParaRPr/>
          </a:p>
        </p:txBody>
      </p:sp>
      <p:pic>
        <p:nvPicPr>
          <p:cNvPr id="177" name="Google Shape;177;g2760391054d_2_153"/>
          <p:cNvPicPr preferRelativeResize="0"/>
          <p:nvPr/>
        </p:nvPicPr>
        <p:blipFill>
          <a:blip r:embed="rId5">
            <a:alphaModFix/>
          </a:blip>
          <a:stretch>
            <a:fillRect/>
          </a:stretch>
        </p:blipFill>
        <p:spPr>
          <a:xfrm>
            <a:off x="6345550" y="6508375"/>
            <a:ext cx="4682624" cy="2579099"/>
          </a:xfrm>
          <a:prstGeom prst="rect">
            <a:avLst/>
          </a:prstGeom>
          <a:noFill/>
          <a:ln w="28575" cap="flat" cmpd="sng">
            <a:solidFill>
              <a:srgbClr val="84BD00"/>
            </a:solidFill>
            <a:prstDash val="solid"/>
            <a:round/>
            <a:headEnd type="none" w="sm" len="sm"/>
            <a:tailEnd type="none" w="sm" len="sm"/>
          </a:ln>
        </p:spPr>
      </p:pic>
      <p:pic>
        <p:nvPicPr>
          <p:cNvPr id="178" name="Google Shape;178;g2760391054d_2_153"/>
          <p:cNvPicPr preferRelativeResize="0"/>
          <p:nvPr/>
        </p:nvPicPr>
        <p:blipFill>
          <a:blip r:embed="rId6">
            <a:alphaModFix/>
          </a:blip>
          <a:stretch>
            <a:fillRect/>
          </a:stretch>
        </p:blipFill>
        <p:spPr>
          <a:xfrm>
            <a:off x="9427575" y="2459650"/>
            <a:ext cx="2626725" cy="3407900"/>
          </a:xfrm>
          <a:prstGeom prst="rect">
            <a:avLst/>
          </a:prstGeom>
          <a:noFill/>
          <a:ln w="28575" cap="flat" cmpd="sng">
            <a:solidFill>
              <a:srgbClr val="84BD00"/>
            </a:solidFill>
            <a:prstDash val="solid"/>
            <a:round/>
            <a:headEnd type="none" w="sm" len="sm"/>
            <a:tailEnd type="none" w="sm" len="sm"/>
          </a:ln>
        </p:spPr>
      </p:pic>
      <p:pic>
        <p:nvPicPr>
          <p:cNvPr id="179" name="Google Shape;179;g2760391054d_2_153"/>
          <p:cNvPicPr preferRelativeResize="0"/>
          <p:nvPr/>
        </p:nvPicPr>
        <p:blipFill rotWithShape="1">
          <a:blip r:embed="rId7">
            <a:alphaModFix/>
          </a:blip>
          <a:srcRect r="67340"/>
          <a:stretch/>
        </p:blipFill>
        <p:spPr>
          <a:xfrm>
            <a:off x="1013024" y="6522400"/>
            <a:ext cx="4247252" cy="2551050"/>
          </a:xfrm>
          <a:prstGeom prst="rect">
            <a:avLst/>
          </a:prstGeom>
          <a:noFill/>
          <a:ln w="28575" cap="flat" cmpd="sng">
            <a:solidFill>
              <a:srgbClr val="7AB64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animEffect transition="in" filter="fade">
                                      <p:cBhvr>
                                        <p:cTn id="7" dur="1000"/>
                                        <p:tgtEl>
                                          <p:spTgt spid="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xEl>
                                              <p:pRg st="1" end="1"/>
                                            </p:txEl>
                                          </p:spTgt>
                                        </p:tgtEl>
                                        <p:attrNameLst>
                                          <p:attrName>style.visibility</p:attrName>
                                        </p:attrNameLst>
                                      </p:cBhvr>
                                      <p:to>
                                        <p:strVal val="visible"/>
                                      </p:to>
                                    </p:set>
                                    <p:animEffect transition="in" filter="fade">
                                      <p:cBhvr>
                                        <p:cTn id="12" dur="1000"/>
                                        <p:tgtEl>
                                          <p:spTgt spid="1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xEl>
                                              <p:pRg st="2" end="2"/>
                                            </p:txEl>
                                          </p:spTgt>
                                        </p:tgtEl>
                                        <p:attrNameLst>
                                          <p:attrName>style.visibility</p:attrName>
                                        </p:attrNameLst>
                                      </p:cBhvr>
                                      <p:to>
                                        <p:strVal val="visible"/>
                                      </p:to>
                                    </p:set>
                                    <p:animEffect transition="in" filter="fade">
                                      <p:cBhvr>
                                        <p:cTn id="17" dur="1000"/>
                                        <p:tgtEl>
                                          <p:spTgt spid="1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
                                            <p:txEl>
                                              <p:pRg st="3" end="3"/>
                                            </p:txEl>
                                          </p:spTgt>
                                        </p:tgtEl>
                                        <p:attrNameLst>
                                          <p:attrName>style.visibility</p:attrName>
                                        </p:attrNameLst>
                                      </p:cBhvr>
                                      <p:to>
                                        <p:strVal val="visible"/>
                                      </p:to>
                                    </p:set>
                                    <p:animEffect transition="in" filter="fade">
                                      <p:cBhvr>
                                        <p:cTn id="22" dur="1000"/>
                                        <p:tgtEl>
                                          <p:spTgt spid="1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xEl>
                                              <p:pRg st="4" end="4"/>
                                            </p:txEl>
                                          </p:spTgt>
                                        </p:tgtEl>
                                        <p:attrNameLst>
                                          <p:attrName>style.visibility</p:attrName>
                                        </p:attrNameLst>
                                      </p:cBhvr>
                                      <p:to>
                                        <p:strVal val="visible"/>
                                      </p:to>
                                    </p:set>
                                    <p:animEffect transition="in" filter="fade">
                                      <p:cBhvr>
                                        <p:cTn id="27" dur="1000"/>
                                        <p:tgtEl>
                                          <p:spTgt spid="1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77d47ccd36_1_3"/>
          <p:cNvSpPr txBox="1">
            <a:spLocks noGrp="1"/>
          </p:cNvSpPr>
          <p:nvPr>
            <p:ph type="body" idx="1"/>
          </p:nvPr>
        </p:nvSpPr>
        <p:spPr>
          <a:xfrm>
            <a:off x="572100" y="3619220"/>
            <a:ext cx="11265300" cy="64242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None/>
            </a:pPr>
            <a:r>
              <a:rPr lang="en-US" sz="3400" u="sng" dirty="0">
                <a:solidFill>
                  <a:schemeClr val="hlink"/>
                </a:solidFill>
                <a:latin typeface="Raleway"/>
                <a:ea typeface="Raleway"/>
                <a:cs typeface="Raleway"/>
                <a:sym typeface="Raleway"/>
                <a:hlinkClick r:id="rId3"/>
              </a:rPr>
              <a:t>DLL Resources: Early Educators (English</a:t>
            </a:r>
            <a:r>
              <a:rPr lang="en-US" sz="3400" u="sng" dirty="0">
                <a:solidFill>
                  <a:schemeClr val="hlink"/>
                </a:solidFill>
                <a:hlinkClick r:id="rId3"/>
              </a:rPr>
              <a:t>, Spanish,</a:t>
            </a:r>
            <a:r>
              <a:rPr lang="en-US" sz="3400" u="sng" dirty="0">
                <a:solidFill>
                  <a:schemeClr val="hlink"/>
                </a:solidFill>
                <a:latin typeface="Raleway"/>
                <a:ea typeface="Raleway"/>
                <a:cs typeface="Raleway"/>
                <a:sym typeface="Raleway"/>
                <a:hlinkClick r:id="rId3"/>
              </a:rPr>
              <a:t> and Chinese) </a:t>
            </a:r>
            <a:endParaRPr sz="3400" dirty="0"/>
          </a:p>
          <a:p>
            <a:pPr marL="914400" lvl="0" indent="-444500" algn="l" rtl="0">
              <a:lnSpc>
                <a:spcPct val="110000"/>
              </a:lnSpc>
              <a:spcBef>
                <a:spcPts val="0"/>
              </a:spcBef>
              <a:spcAft>
                <a:spcPts val="0"/>
              </a:spcAft>
              <a:buSzPts val="3400"/>
              <a:buChar char="•"/>
            </a:pPr>
            <a:r>
              <a:rPr lang="en-US" sz="3400" dirty="0"/>
              <a:t>Articles, videos, handouts, etc. </a:t>
            </a:r>
            <a:endParaRPr sz="3400" dirty="0"/>
          </a:p>
          <a:p>
            <a:pPr marL="914400" lvl="0" indent="-444500" algn="l" rtl="0">
              <a:lnSpc>
                <a:spcPct val="110000"/>
              </a:lnSpc>
              <a:spcBef>
                <a:spcPts val="0"/>
              </a:spcBef>
              <a:spcAft>
                <a:spcPts val="0"/>
              </a:spcAft>
              <a:buSzPts val="3400"/>
              <a:buChar char="•"/>
            </a:pPr>
            <a:r>
              <a:rPr lang="en-US" sz="3400" dirty="0">
                <a:uFill>
                  <a:noFill/>
                </a:uFill>
                <a:hlinkClick r:id="rId4"/>
              </a:rPr>
              <a:t>DLL Professional Development</a:t>
            </a:r>
            <a:r>
              <a:rPr lang="en-US" sz="3400" dirty="0"/>
              <a:t>:</a:t>
            </a:r>
            <a:endParaRPr sz="3400" dirty="0"/>
          </a:p>
          <a:p>
            <a:pPr marL="1371600" lvl="1" indent="-444500" algn="l" rtl="0">
              <a:lnSpc>
                <a:spcPct val="110000"/>
              </a:lnSpc>
              <a:spcBef>
                <a:spcPts val="0"/>
              </a:spcBef>
              <a:spcAft>
                <a:spcPts val="0"/>
              </a:spcAft>
              <a:buSzPts val="3400"/>
              <a:buChar char="•"/>
            </a:pPr>
            <a:r>
              <a:rPr lang="en-US" sz="3400" dirty="0"/>
              <a:t>R and Rs offering Provider DLL Trainings</a:t>
            </a:r>
            <a:endParaRPr sz="3400" dirty="0"/>
          </a:p>
          <a:p>
            <a:pPr marL="1371600" lvl="1" indent="-444500" algn="l" rtl="0">
              <a:lnSpc>
                <a:spcPct val="110000"/>
              </a:lnSpc>
              <a:spcBef>
                <a:spcPts val="0"/>
              </a:spcBef>
              <a:spcAft>
                <a:spcPts val="0"/>
              </a:spcAft>
              <a:buSzPts val="3400"/>
              <a:buChar char="•"/>
            </a:pPr>
            <a:r>
              <a:rPr lang="en-US" sz="3400" dirty="0"/>
              <a:t>Self-paced workshops (3 languages, 10 workshops-</a:t>
            </a:r>
            <a:r>
              <a:rPr lang="en-US" sz="3400" i="1" dirty="0"/>
              <a:t>under development</a:t>
            </a:r>
            <a:r>
              <a:rPr lang="en-US" sz="3400" dirty="0"/>
              <a:t>)🚧, </a:t>
            </a:r>
            <a:endParaRPr sz="3400" dirty="0"/>
          </a:p>
          <a:p>
            <a:pPr marL="1828800" lvl="2" indent="-444500" algn="l" rtl="0">
              <a:lnSpc>
                <a:spcPct val="110000"/>
              </a:lnSpc>
              <a:spcBef>
                <a:spcPts val="0"/>
              </a:spcBef>
              <a:spcAft>
                <a:spcPts val="0"/>
              </a:spcAft>
              <a:buSzPts val="3400"/>
              <a:buChar char="•"/>
            </a:pPr>
            <a:r>
              <a:rPr lang="en-US" sz="3400" dirty="0"/>
              <a:t>2 completed in English/Spanish/Mandarin</a:t>
            </a:r>
            <a:endParaRPr sz="3400" u="sng" dirty="0">
              <a:solidFill>
                <a:schemeClr val="hlink"/>
              </a:solidFill>
            </a:endParaRPr>
          </a:p>
        </p:txBody>
      </p:sp>
      <p:sp>
        <p:nvSpPr>
          <p:cNvPr id="185" name="Google Shape;185;g277d47ccd36_1_3"/>
          <p:cNvSpPr txBox="1">
            <a:spLocks noGrp="1"/>
          </p:cNvSpPr>
          <p:nvPr>
            <p:ph type="sldNum" idx="12"/>
          </p:nvPr>
        </p:nvSpPr>
        <p:spPr>
          <a:xfrm>
            <a:off x="11771135" y="9278814"/>
            <a:ext cx="1052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5</a:t>
            </a:fld>
            <a:endParaRPr/>
          </a:p>
        </p:txBody>
      </p:sp>
      <p:pic>
        <p:nvPicPr>
          <p:cNvPr id="186" name="Google Shape;186;g277d47ccd36_1_3"/>
          <p:cNvPicPr preferRelativeResize="0"/>
          <p:nvPr/>
        </p:nvPicPr>
        <p:blipFill>
          <a:blip r:embed="rId5">
            <a:alphaModFix/>
          </a:blip>
          <a:stretch>
            <a:fillRect/>
          </a:stretch>
        </p:blipFill>
        <p:spPr>
          <a:xfrm>
            <a:off x="572100" y="586025"/>
            <a:ext cx="10369649" cy="2673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Effect transition="in" filter="fade">
                                      <p:cBhvr>
                                        <p:cTn id="7" dur="1000"/>
                                        <p:tgtEl>
                                          <p:spTgt spid="1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xEl>
                                              <p:pRg st="1" end="1"/>
                                            </p:txEl>
                                          </p:spTgt>
                                        </p:tgtEl>
                                        <p:attrNameLst>
                                          <p:attrName>style.visibility</p:attrName>
                                        </p:attrNameLst>
                                      </p:cBhvr>
                                      <p:to>
                                        <p:strVal val="visible"/>
                                      </p:to>
                                    </p:set>
                                    <p:animEffect transition="in" filter="fade">
                                      <p:cBhvr>
                                        <p:cTn id="12" dur="1000"/>
                                        <p:tgtEl>
                                          <p:spTgt spid="1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
                                            <p:txEl>
                                              <p:pRg st="2" end="2"/>
                                            </p:txEl>
                                          </p:spTgt>
                                        </p:tgtEl>
                                        <p:attrNameLst>
                                          <p:attrName>style.visibility</p:attrName>
                                        </p:attrNameLst>
                                      </p:cBhvr>
                                      <p:to>
                                        <p:strVal val="visible"/>
                                      </p:to>
                                    </p:set>
                                    <p:animEffect transition="in" filter="fade">
                                      <p:cBhvr>
                                        <p:cTn id="17" dur="1000"/>
                                        <p:tgtEl>
                                          <p:spTgt spid="1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xEl>
                                              <p:pRg st="3" end="3"/>
                                            </p:txEl>
                                          </p:spTgt>
                                        </p:tgtEl>
                                        <p:attrNameLst>
                                          <p:attrName>style.visibility</p:attrName>
                                        </p:attrNameLst>
                                      </p:cBhvr>
                                      <p:to>
                                        <p:strVal val="visible"/>
                                      </p:to>
                                    </p:set>
                                    <p:animEffect transition="in" filter="fade">
                                      <p:cBhvr>
                                        <p:cTn id="22" dur="1000"/>
                                        <p:tgtEl>
                                          <p:spTgt spid="1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
                                            <p:txEl>
                                              <p:pRg st="4" end="4"/>
                                            </p:txEl>
                                          </p:spTgt>
                                        </p:tgtEl>
                                        <p:attrNameLst>
                                          <p:attrName>style.visibility</p:attrName>
                                        </p:attrNameLst>
                                      </p:cBhvr>
                                      <p:to>
                                        <p:strVal val="visible"/>
                                      </p:to>
                                    </p:set>
                                    <p:animEffect transition="in" filter="fade">
                                      <p:cBhvr>
                                        <p:cTn id="27" dur="1000"/>
                                        <p:tgtEl>
                                          <p:spTgt spid="1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
                                            <p:txEl>
                                              <p:pRg st="5" end="5"/>
                                            </p:txEl>
                                          </p:spTgt>
                                        </p:tgtEl>
                                        <p:attrNameLst>
                                          <p:attrName>style.visibility</p:attrName>
                                        </p:attrNameLst>
                                      </p:cBhvr>
                                      <p:to>
                                        <p:strVal val="visible"/>
                                      </p:to>
                                    </p:set>
                                    <p:animEffect transition="in" filter="fade">
                                      <p:cBhvr>
                                        <p:cTn id="32" dur="1000"/>
                                        <p:tgtEl>
                                          <p:spTgt spid="1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6</a:t>
            </a:fld>
            <a:endParaRPr/>
          </a:p>
        </p:txBody>
      </p:sp>
      <p:sp>
        <p:nvSpPr>
          <p:cNvPr id="192" name="Google Shape;192;p31"/>
          <p:cNvSpPr txBox="1">
            <a:spLocks noGrp="1"/>
          </p:cNvSpPr>
          <p:nvPr>
            <p:ph type="body" idx="1"/>
          </p:nvPr>
        </p:nvSpPr>
        <p:spPr>
          <a:xfrm>
            <a:off x="507190" y="1664659"/>
            <a:ext cx="9553186" cy="642428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25000"/>
              </a:lnSpc>
              <a:spcBef>
                <a:spcPts val="0"/>
              </a:spcBef>
              <a:spcAft>
                <a:spcPts val="0"/>
              </a:spcAft>
              <a:buClr>
                <a:schemeClr val="dk1"/>
              </a:buClr>
              <a:buSzPct val="129031"/>
              <a:buFont typeface="Arial"/>
              <a:buChar char="•"/>
            </a:pPr>
            <a:r>
              <a:rPr lang="en-US" sz="3000" dirty="0"/>
              <a:t>Target Audience: Families whose home language is Spanish or Chinese</a:t>
            </a:r>
            <a:endParaRPr sz="3000" dirty="0"/>
          </a:p>
          <a:p>
            <a:pPr marL="457200" marR="0" lvl="0" indent="-457200" algn="l" rtl="0">
              <a:lnSpc>
                <a:spcPct val="125000"/>
              </a:lnSpc>
              <a:spcBef>
                <a:spcPts val="0"/>
              </a:spcBef>
              <a:spcAft>
                <a:spcPts val="0"/>
              </a:spcAft>
              <a:buClr>
                <a:schemeClr val="dk1"/>
              </a:buClr>
              <a:buSzPct val="129031"/>
              <a:buFont typeface="Arial"/>
              <a:buChar char="•"/>
            </a:pPr>
            <a:r>
              <a:rPr lang="en-US" sz="3000" dirty="0"/>
              <a:t>Strategies/Tactics (3 is the magic number): </a:t>
            </a:r>
            <a:endParaRPr sz="3000" dirty="0"/>
          </a:p>
          <a:p>
            <a:pPr marL="1371600" lvl="2" indent="-508000" algn="l" rtl="0">
              <a:lnSpc>
                <a:spcPct val="125000"/>
              </a:lnSpc>
              <a:spcBef>
                <a:spcPts val="0"/>
              </a:spcBef>
              <a:spcAft>
                <a:spcPts val="0"/>
              </a:spcAft>
              <a:buSzPct val="129031"/>
              <a:buChar char="•"/>
            </a:pPr>
            <a:r>
              <a:rPr lang="en-US" sz="3000" dirty="0"/>
              <a:t>Trusted Sources - Equip trusted sources with a display poster and multilingual brochures to support a conversation with families about multilingualism. </a:t>
            </a:r>
            <a:endParaRPr sz="3000" dirty="0"/>
          </a:p>
          <a:p>
            <a:pPr marL="1371600" lvl="2" indent="-508000" algn="l" rtl="0">
              <a:lnSpc>
                <a:spcPct val="125000"/>
              </a:lnSpc>
              <a:spcBef>
                <a:spcPts val="0"/>
              </a:spcBef>
              <a:spcAft>
                <a:spcPts val="0"/>
              </a:spcAft>
              <a:buSzPct val="129031"/>
              <a:buChar char="•"/>
            </a:pPr>
            <a:r>
              <a:rPr lang="en-US" sz="3000" dirty="0"/>
              <a:t>Paid Media – Reach families where they live and work with key messages and links to resources.</a:t>
            </a:r>
            <a:endParaRPr sz="3000" dirty="0"/>
          </a:p>
          <a:p>
            <a:pPr marL="1371600" lvl="2" indent="-508000" algn="l" rtl="0">
              <a:lnSpc>
                <a:spcPct val="125000"/>
              </a:lnSpc>
              <a:spcBef>
                <a:spcPts val="0"/>
              </a:spcBef>
              <a:spcAft>
                <a:spcPts val="0"/>
              </a:spcAft>
              <a:buSzPct val="129031"/>
              <a:buChar char="•"/>
            </a:pPr>
            <a:r>
              <a:rPr lang="en-US" sz="3000" dirty="0"/>
              <a:t>Social Media – Reach families on social media with key messages and links to resources.  </a:t>
            </a:r>
            <a:endParaRPr sz="3000" dirty="0"/>
          </a:p>
        </p:txBody>
      </p:sp>
      <p:sp>
        <p:nvSpPr>
          <p:cNvPr id="193" name="Google Shape;193;p31"/>
          <p:cNvSpPr txBox="1">
            <a:spLocks noGrp="1"/>
          </p:cNvSpPr>
          <p:nvPr>
            <p:ph type="title"/>
          </p:nvPr>
        </p:nvSpPr>
        <p:spPr>
          <a:xfrm>
            <a:off x="871926" y="458811"/>
            <a:ext cx="11260947" cy="92333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SzPct val="25925"/>
              <a:buFont typeface="Arial"/>
              <a:buNone/>
            </a:pPr>
            <a:r>
              <a:rPr lang="en-US" b="0" dirty="0">
                <a:latin typeface="Bitter ExtraBold"/>
                <a:ea typeface="Bitter ExtraBold"/>
                <a:cs typeface="Bitter ExtraBold"/>
                <a:sym typeface="Bitter ExtraBold"/>
              </a:rPr>
              <a:t>Campaign Development</a:t>
            </a:r>
            <a:endParaRPr b="0" dirty="0">
              <a:latin typeface="Bitter ExtraBold"/>
              <a:ea typeface="Bitter ExtraBold"/>
              <a:cs typeface="Bitter ExtraBold"/>
              <a:sym typeface="Bitter ExtraBold"/>
            </a:endParaRPr>
          </a:p>
        </p:txBody>
      </p:sp>
      <p:pic>
        <p:nvPicPr>
          <p:cNvPr id="3" name="Picture 2" descr="A young child smiling at the camera&#10;&#10;Description automatically generated">
            <a:extLst>
              <a:ext uri="{FF2B5EF4-FFF2-40B4-BE49-F238E27FC236}">
                <a16:creationId xmlns:a16="http://schemas.microsoft.com/office/drawing/2014/main" id="{24A93797-8A2E-B632-9012-86A3F9147E1A}"/>
              </a:ext>
            </a:extLst>
          </p:cNvPr>
          <p:cNvPicPr>
            <a:picLocks noChangeAspect="1"/>
          </p:cNvPicPr>
          <p:nvPr/>
        </p:nvPicPr>
        <p:blipFill rotWithShape="1">
          <a:blip r:embed="rId3"/>
          <a:srcRect r="22209" b="1730"/>
          <a:stretch/>
        </p:blipFill>
        <p:spPr>
          <a:xfrm rot="16200000">
            <a:off x="9817012" y="1163841"/>
            <a:ext cx="3083955" cy="25972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7</a:t>
            </a:fld>
            <a:endParaRPr/>
          </a:p>
        </p:txBody>
      </p:sp>
      <p:sp>
        <p:nvSpPr>
          <p:cNvPr id="199" name="Google Shape;199;p32"/>
          <p:cNvSpPr txBox="1">
            <a:spLocks noGrp="1"/>
          </p:cNvSpPr>
          <p:nvPr>
            <p:ph type="body" idx="1"/>
          </p:nvPr>
        </p:nvSpPr>
        <p:spPr>
          <a:xfrm>
            <a:off x="732226" y="1967058"/>
            <a:ext cx="11260947" cy="2909742"/>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5677"/>
              <a:buNone/>
            </a:pPr>
            <a:r>
              <a:rPr lang="en-US" sz="3400" dirty="0"/>
              <a:t>Working with QSLA, LACOE and LA Babies Best Network, we distributed 280 posters, 30,000 Spa/Eng and 10,000 Chi/Eng brochures, along with multilingual instructional letters to the following trusted sources: </a:t>
            </a:r>
            <a:endParaRPr sz="3400" dirty="0"/>
          </a:p>
        </p:txBody>
      </p:sp>
      <p:sp>
        <p:nvSpPr>
          <p:cNvPr id="200" name="Google Shape;200;p32"/>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SzPct val="25925"/>
              <a:buFont typeface="Arial"/>
              <a:buNone/>
            </a:pPr>
            <a:r>
              <a:rPr lang="en-US" b="0">
                <a:latin typeface="Bitter ExtraBold"/>
                <a:ea typeface="Bitter ExtraBold"/>
                <a:cs typeface="Bitter ExtraBold"/>
                <a:sym typeface="Bitter ExtraBold"/>
              </a:rPr>
              <a:t>Trusted Sources: Distribution</a:t>
            </a:r>
            <a:endParaRPr b="0">
              <a:latin typeface="Bitter ExtraBold"/>
              <a:ea typeface="Bitter ExtraBold"/>
              <a:cs typeface="Bitter ExtraBold"/>
              <a:sym typeface="Bitter ExtraBold"/>
            </a:endParaRPr>
          </a:p>
        </p:txBody>
      </p:sp>
      <p:pic>
        <p:nvPicPr>
          <p:cNvPr id="3" name="Picture 2" descr="A sign on a desk&#10;&#10;Description automatically generated">
            <a:extLst>
              <a:ext uri="{FF2B5EF4-FFF2-40B4-BE49-F238E27FC236}">
                <a16:creationId xmlns:a16="http://schemas.microsoft.com/office/drawing/2014/main" id="{08A53A9F-793D-5C5E-8A6D-3E483DB5C64E}"/>
              </a:ext>
            </a:extLst>
          </p:cNvPr>
          <p:cNvPicPr>
            <a:picLocks noChangeAspect="1"/>
          </p:cNvPicPr>
          <p:nvPr/>
        </p:nvPicPr>
        <p:blipFill rotWithShape="1">
          <a:blip r:embed="rId3"/>
          <a:srcRect l="16937" t="8078" r="6986" b="4380"/>
          <a:stretch/>
        </p:blipFill>
        <p:spPr>
          <a:xfrm>
            <a:off x="9260667" y="4835319"/>
            <a:ext cx="2650065" cy="406586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20C0711-ADFF-8220-E71D-8EEF410E104E}"/>
              </a:ext>
            </a:extLst>
          </p:cNvPr>
          <p:cNvSpPr txBox="1"/>
          <p:nvPr/>
        </p:nvSpPr>
        <p:spPr>
          <a:xfrm>
            <a:off x="732226" y="4793838"/>
            <a:ext cx="7932380" cy="4148828"/>
          </a:xfrm>
          <a:prstGeom prst="rect">
            <a:avLst/>
          </a:prstGeom>
          <a:noFill/>
        </p:spPr>
        <p:txBody>
          <a:bodyPr wrap="square" rtlCol="0">
            <a:spAutoFit/>
          </a:bodyPr>
          <a:lstStyle/>
          <a:p>
            <a:pPr marL="1371600" lvl="2" indent="-444500" algn="l" rtl="0">
              <a:lnSpc>
                <a:spcPct val="130000"/>
              </a:lnSpc>
              <a:spcBef>
                <a:spcPts val="0"/>
              </a:spcBef>
              <a:spcAft>
                <a:spcPts val="0"/>
              </a:spcAft>
              <a:buSzPts val="3400"/>
              <a:buChar char="•"/>
            </a:pPr>
            <a:r>
              <a:rPr lang="en-US" sz="3200" dirty="0">
                <a:latin typeface="Raleway" pitchFamily="2" charset="0"/>
              </a:rPr>
              <a:t>129 Child Care Businesses (63 Eng, 28 Spa, 38 Chi) </a:t>
            </a:r>
          </a:p>
          <a:p>
            <a:pPr marL="1371600" lvl="2" indent="-444500" algn="l" rtl="0">
              <a:lnSpc>
                <a:spcPct val="130000"/>
              </a:lnSpc>
              <a:spcBef>
                <a:spcPts val="0"/>
              </a:spcBef>
              <a:spcAft>
                <a:spcPts val="0"/>
              </a:spcAft>
              <a:buSzPts val="3400"/>
              <a:buChar char="•"/>
            </a:pPr>
            <a:r>
              <a:rPr lang="en-US" sz="3200" dirty="0">
                <a:latin typeface="Raleway" pitchFamily="2" charset="0"/>
              </a:rPr>
              <a:t>15 L.A. City Libraries </a:t>
            </a:r>
          </a:p>
          <a:p>
            <a:pPr marL="1371600" lvl="2" indent="-444500" algn="l" rtl="0">
              <a:lnSpc>
                <a:spcPct val="130000"/>
              </a:lnSpc>
              <a:spcBef>
                <a:spcPts val="0"/>
              </a:spcBef>
              <a:spcAft>
                <a:spcPts val="0"/>
              </a:spcAft>
              <a:buSzPts val="3400"/>
              <a:buChar char="•"/>
            </a:pPr>
            <a:r>
              <a:rPr lang="en-US" sz="3200" dirty="0">
                <a:latin typeface="Raleway" pitchFamily="2" charset="0"/>
              </a:rPr>
              <a:t>83 L.A. County Libraries </a:t>
            </a:r>
          </a:p>
          <a:p>
            <a:pPr marL="1371600" lvl="2" indent="-444500" algn="l" rtl="0">
              <a:lnSpc>
                <a:spcPct val="130000"/>
              </a:lnSpc>
              <a:spcBef>
                <a:spcPts val="0"/>
              </a:spcBef>
              <a:spcAft>
                <a:spcPts val="0"/>
              </a:spcAft>
              <a:buSzPts val="3400"/>
              <a:buChar char="•"/>
            </a:pPr>
            <a:r>
              <a:rPr lang="en-US" sz="3200" dirty="0">
                <a:latin typeface="Raleway" pitchFamily="2" charset="0"/>
              </a:rPr>
              <a:t>34 Welcome Baby/Select Home Visitation Sites </a:t>
            </a:r>
          </a:p>
          <a:p>
            <a:endParaRPr lang="en-US" dirty="0"/>
          </a:p>
        </p:txBody>
      </p:sp>
      <p:sp>
        <p:nvSpPr>
          <p:cNvPr id="5" name="TextBox 4">
            <a:extLst>
              <a:ext uri="{FF2B5EF4-FFF2-40B4-BE49-F238E27FC236}">
                <a16:creationId xmlns:a16="http://schemas.microsoft.com/office/drawing/2014/main" id="{2CC652E4-86DB-BC07-790D-99B76ACDAE7B}"/>
              </a:ext>
            </a:extLst>
          </p:cNvPr>
          <p:cNvSpPr txBox="1"/>
          <p:nvPr/>
        </p:nvSpPr>
        <p:spPr>
          <a:xfrm>
            <a:off x="11993173" y="4971495"/>
            <a:ext cx="808427" cy="523220"/>
          </a:xfrm>
          <a:prstGeom prst="rect">
            <a:avLst/>
          </a:prstGeom>
          <a:noFill/>
        </p:spPr>
        <p:txBody>
          <a:bodyPr wrap="square" rtlCol="0">
            <a:spAutoFit/>
          </a:bodyPr>
          <a:lstStyle/>
          <a:p>
            <a:r>
              <a:rPr lang="en-US" dirty="0"/>
              <a:t>Zhang FCC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7"/>
          <p:cNvSpPr txBox="1">
            <a:spLocks noGrp="1"/>
          </p:cNvSpPr>
          <p:nvPr>
            <p:ph type="body" idx="1"/>
          </p:nvPr>
        </p:nvSpPr>
        <p:spPr>
          <a:xfrm>
            <a:off x="468625" y="1740150"/>
            <a:ext cx="11658600" cy="6627600"/>
          </a:xfrm>
          <a:prstGeom prst="rect">
            <a:avLst/>
          </a:prstGeom>
          <a:noFill/>
          <a:ln>
            <a:noFill/>
          </a:ln>
        </p:spPr>
        <p:txBody>
          <a:bodyPr spcFirstLastPara="1" wrap="square" lIns="91425" tIns="45700" rIns="91425" bIns="45700" anchor="t" anchorCtr="0">
            <a:normAutofit fontScale="77500" lnSpcReduction="20000"/>
          </a:bodyPr>
          <a:lstStyle/>
          <a:p>
            <a:pPr marL="850900" lvl="0" indent="-517421" algn="l" rtl="0">
              <a:lnSpc>
                <a:spcPct val="130000"/>
              </a:lnSpc>
              <a:spcBef>
                <a:spcPts val="0"/>
              </a:spcBef>
              <a:spcAft>
                <a:spcPts val="0"/>
              </a:spcAft>
              <a:buSzPct val="129031"/>
              <a:buChar char="•"/>
            </a:pPr>
            <a:r>
              <a:rPr lang="en-US" dirty="0">
                <a:latin typeface="Raleway"/>
                <a:ea typeface="Raleway"/>
                <a:cs typeface="Raleway"/>
                <a:sym typeface="Raleway"/>
              </a:rPr>
              <a:t>Locations for outdoor placement were chosen based on zip code of child care centers and areas with the largest Spanish and Chinese speaking populations.</a:t>
            </a:r>
            <a:endParaRPr dirty="0"/>
          </a:p>
          <a:p>
            <a:pPr marL="850900" lvl="0" indent="-517421" algn="l" rtl="0">
              <a:lnSpc>
                <a:spcPct val="130000"/>
              </a:lnSpc>
              <a:spcBef>
                <a:spcPts val="0"/>
              </a:spcBef>
              <a:spcAft>
                <a:spcPts val="0"/>
              </a:spcAft>
              <a:buSzPct val="129031"/>
              <a:buChar char="•"/>
            </a:pPr>
            <a:r>
              <a:rPr lang="en-US" dirty="0"/>
              <a:t>Outdoor included:</a:t>
            </a:r>
            <a:endParaRPr dirty="0"/>
          </a:p>
          <a:p>
            <a:pPr marL="1308100" lvl="1" indent="-517421" algn="l" rtl="0">
              <a:lnSpc>
                <a:spcPct val="130000"/>
              </a:lnSpc>
              <a:spcBef>
                <a:spcPts val="0"/>
              </a:spcBef>
              <a:spcAft>
                <a:spcPts val="0"/>
              </a:spcAft>
              <a:buSzPct val="129031"/>
              <a:buChar char="•"/>
            </a:pPr>
            <a:r>
              <a:rPr lang="en-US" dirty="0">
                <a:latin typeface="Raleway"/>
                <a:ea typeface="Raleway"/>
                <a:cs typeface="Raleway"/>
                <a:sym typeface="Raleway"/>
              </a:rPr>
              <a:t>235 Convenient Store Posters</a:t>
            </a:r>
            <a:endParaRPr dirty="0">
              <a:latin typeface="Raleway"/>
              <a:ea typeface="Raleway"/>
              <a:cs typeface="Raleway"/>
              <a:sym typeface="Raleway"/>
            </a:endParaRPr>
          </a:p>
          <a:p>
            <a:pPr marL="1308100" lvl="1" indent="-517421" algn="l" rtl="0">
              <a:lnSpc>
                <a:spcPct val="130000"/>
              </a:lnSpc>
              <a:spcBef>
                <a:spcPts val="0"/>
              </a:spcBef>
              <a:spcAft>
                <a:spcPts val="0"/>
              </a:spcAft>
              <a:buSzPct val="129031"/>
              <a:buChar char="•"/>
            </a:pPr>
            <a:r>
              <a:rPr lang="en-US" dirty="0"/>
              <a:t>100 Bus Benches </a:t>
            </a:r>
            <a:endParaRPr dirty="0"/>
          </a:p>
          <a:p>
            <a:pPr marL="1308100" lvl="1" indent="-517421" algn="l" rtl="0">
              <a:lnSpc>
                <a:spcPct val="130000"/>
              </a:lnSpc>
              <a:spcBef>
                <a:spcPts val="0"/>
              </a:spcBef>
              <a:spcAft>
                <a:spcPts val="0"/>
              </a:spcAft>
              <a:buSzPct val="129031"/>
              <a:buChar char="•"/>
            </a:pPr>
            <a:r>
              <a:rPr lang="en-US" dirty="0">
                <a:latin typeface="Raleway"/>
                <a:ea typeface="Raleway"/>
                <a:cs typeface="Raleway"/>
                <a:sym typeface="Raleway"/>
              </a:rPr>
              <a:t>3 Digital Billboards</a:t>
            </a:r>
            <a:r>
              <a:rPr lang="en-US" dirty="0"/>
              <a:t>  </a:t>
            </a:r>
            <a:endParaRPr dirty="0">
              <a:latin typeface="Raleway"/>
              <a:ea typeface="Raleway"/>
              <a:cs typeface="Raleway"/>
              <a:sym typeface="Raleway"/>
            </a:endParaRPr>
          </a:p>
          <a:p>
            <a:pPr marL="850900" lvl="0" indent="-517421" algn="l" rtl="0">
              <a:lnSpc>
                <a:spcPct val="130000"/>
              </a:lnSpc>
              <a:spcBef>
                <a:spcPts val="0"/>
              </a:spcBef>
              <a:spcAft>
                <a:spcPts val="0"/>
              </a:spcAft>
              <a:buSzPct val="129031"/>
              <a:buChar char="•"/>
            </a:pPr>
            <a:r>
              <a:rPr lang="en-US" dirty="0"/>
              <a:t>Until the end of August </a:t>
            </a:r>
            <a:endParaRPr dirty="0"/>
          </a:p>
          <a:p>
            <a:pPr marL="850900" lvl="0" indent="-517421" algn="l" rtl="0">
              <a:lnSpc>
                <a:spcPct val="130000"/>
              </a:lnSpc>
              <a:spcBef>
                <a:spcPts val="0"/>
              </a:spcBef>
              <a:spcAft>
                <a:spcPts val="0"/>
              </a:spcAft>
              <a:buSzPct val="129031"/>
              <a:buChar char="•"/>
            </a:pPr>
            <a:r>
              <a:rPr lang="en-US" dirty="0">
                <a:latin typeface="Raleway"/>
                <a:ea typeface="Raleway"/>
                <a:cs typeface="Raleway"/>
                <a:sym typeface="Raleway"/>
              </a:rPr>
              <a:t>All QR Codes </a:t>
            </a:r>
            <a:r>
              <a:rPr lang="en-US" dirty="0"/>
              <a:t>drive </a:t>
            </a:r>
            <a:r>
              <a:rPr lang="en-US" dirty="0">
                <a:latin typeface="Raleway"/>
                <a:ea typeface="Raleway"/>
                <a:cs typeface="Raleway"/>
                <a:sym typeface="Raleway"/>
              </a:rPr>
              <a:t>traffic to the </a:t>
            </a:r>
            <a:r>
              <a:rPr lang="en-US" dirty="0"/>
              <a:t>in-language and parent-focused sections of the QSLA website. </a:t>
            </a:r>
            <a:endParaRPr dirty="0">
              <a:latin typeface="Raleway"/>
              <a:ea typeface="Raleway"/>
              <a:cs typeface="Raleway"/>
              <a:sym typeface="Raleway"/>
            </a:endParaRPr>
          </a:p>
          <a:p>
            <a:pPr marL="736600" lvl="1" indent="0" algn="l" rtl="0">
              <a:lnSpc>
                <a:spcPct val="130000"/>
              </a:lnSpc>
              <a:spcBef>
                <a:spcPts val="0"/>
              </a:spcBef>
              <a:spcAft>
                <a:spcPts val="0"/>
              </a:spcAft>
              <a:buSzPct val="129031"/>
              <a:buNone/>
            </a:pPr>
            <a:endParaRPr dirty="0">
              <a:latin typeface="Raleway"/>
              <a:ea typeface="Raleway"/>
              <a:cs typeface="Raleway"/>
              <a:sym typeface="Raleway"/>
            </a:endParaRPr>
          </a:p>
          <a:p>
            <a:pPr marL="1308100" lvl="1" indent="-292100" algn="l" rtl="0">
              <a:lnSpc>
                <a:spcPct val="130000"/>
              </a:lnSpc>
              <a:spcBef>
                <a:spcPts val="0"/>
              </a:spcBef>
              <a:spcAft>
                <a:spcPts val="0"/>
              </a:spcAft>
              <a:buSzPct val="129031"/>
              <a:buNone/>
            </a:pPr>
            <a:endParaRPr dirty="0">
              <a:latin typeface="Raleway"/>
              <a:ea typeface="Raleway"/>
              <a:cs typeface="Raleway"/>
              <a:sym typeface="Raleway"/>
            </a:endParaRPr>
          </a:p>
        </p:txBody>
      </p:sp>
      <p:sp>
        <p:nvSpPr>
          <p:cNvPr id="229" name="Google Shape;229;p7"/>
          <p:cNvSpPr txBox="1">
            <a:spLocks noGrp="1"/>
          </p:cNvSpPr>
          <p:nvPr>
            <p:ph type="title"/>
          </p:nvPr>
        </p:nvSpPr>
        <p:spPr>
          <a:xfrm>
            <a:off x="319469" y="627575"/>
            <a:ext cx="11260800" cy="923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25925"/>
              <a:buNone/>
            </a:pPr>
            <a:r>
              <a:rPr lang="en-US" b="0" dirty="0">
                <a:latin typeface="Bitter ExtraBold"/>
                <a:ea typeface="Bitter ExtraBold"/>
                <a:cs typeface="Bitter ExtraBold"/>
                <a:sym typeface="Bitter ExtraBold"/>
              </a:rPr>
              <a:t>Paid Media: Targeted Outdoor		 </a:t>
            </a:r>
            <a:r>
              <a:rPr lang="en-US" dirty="0"/>
              <a:t>	</a:t>
            </a:r>
            <a:endParaRPr dirty="0">
              <a:latin typeface="Raleway ExtraBold"/>
              <a:ea typeface="Raleway ExtraBold"/>
              <a:cs typeface="Raleway ExtraBold"/>
              <a:sym typeface="Raleway ExtraBold"/>
            </a:endParaRPr>
          </a:p>
        </p:txBody>
      </p:sp>
      <p:sp>
        <p:nvSpPr>
          <p:cNvPr id="230" name="Google Shape;230;p7"/>
          <p:cNvSpPr txBox="1">
            <a:spLocks noGrp="1"/>
          </p:cNvSpPr>
          <p:nvPr>
            <p:ph type="sldNum" idx="12"/>
          </p:nvPr>
        </p:nvSpPr>
        <p:spPr>
          <a:xfrm>
            <a:off x="11771135" y="9278814"/>
            <a:ext cx="105278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b="1" i="0" u="none" strike="noStrike" cap="none">
                <a:solidFill>
                  <a:srgbClr val="23B0AB"/>
                </a:solidFill>
                <a:latin typeface="Arial"/>
                <a:ea typeface="Arial"/>
                <a:cs typeface="Arial"/>
                <a:sym typeface="Arial"/>
              </a:rPr>
              <a:t>8</a:t>
            </a:fld>
            <a:endParaRPr sz="1200" b="1" i="0" u="none" strike="noStrike" cap="none">
              <a:solidFill>
                <a:srgbClr val="23B0AB"/>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animEffect transition="in" filter="fade">
                                      <p:cBhvr>
                                        <p:cTn id="7" dur="1000"/>
                                        <p:tgtEl>
                                          <p:spTgt spid="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xEl>
                                              <p:pRg st="1" end="1"/>
                                            </p:txEl>
                                          </p:spTgt>
                                        </p:tgtEl>
                                        <p:attrNameLst>
                                          <p:attrName>style.visibility</p:attrName>
                                        </p:attrNameLst>
                                      </p:cBhvr>
                                      <p:to>
                                        <p:strVal val="visible"/>
                                      </p:to>
                                    </p:set>
                                    <p:animEffect transition="in" filter="fade">
                                      <p:cBhvr>
                                        <p:cTn id="12" dur="1000"/>
                                        <p:tgtEl>
                                          <p:spTgt spid="2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xEl>
                                              <p:pRg st="2" end="2"/>
                                            </p:txEl>
                                          </p:spTgt>
                                        </p:tgtEl>
                                        <p:attrNameLst>
                                          <p:attrName>style.visibility</p:attrName>
                                        </p:attrNameLst>
                                      </p:cBhvr>
                                      <p:to>
                                        <p:strVal val="visible"/>
                                      </p:to>
                                    </p:set>
                                    <p:animEffect transition="in" filter="fade">
                                      <p:cBhvr>
                                        <p:cTn id="17" dur="1000"/>
                                        <p:tgtEl>
                                          <p:spTgt spid="2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
                                            <p:txEl>
                                              <p:pRg st="3" end="3"/>
                                            </p:txEl>
                                          </p:spTgt>
                                        </p:tgtEl>
                                        <p:attrNameLst>
                                          <p:attrName>style.visibility</p:attrName>
                                        </p:attrNameLst>
                                      </p:cBhvr>
                                      <p:to>
                                        <p:strVal val="visible"/>
                                      </p:to>
                                    </p:set>
                                    <p:animEffect transition="in" filter="fade">
                                      <p:cBhvr>
                                        <p:cTn id="22" dur="1000"/>
                                        <p:tgtEl>
                                          <p:spTgt spid="2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xEl>
                                              <p:pRg st="4" end="4"/>
                                            </p:txEl>
                                          </p:spTgt>
                                        </p:tgtEl>
                                        <p:attrNameLst>
                                          <p:attrName>style.visibility</p:attrName>
                                        </p:attrNameLst>
                                      </p:cBhvr>
                                      <p:to>
                                        <p:strVal val="visible"/>
                                      </p:to>
                                    </p:set>
                                    <p:animEffect transition="in" filter="fade">
                                      <p:cBhvr>
                                        <p:cTn id="27" dur="1000"/>
                                        <p:tgtEl>
                                          <p:spTgt spid="2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8">
                                            <p:txEl>
                                              <p:pRg st="5" end="5"/>
                                            </p:txEl>
                                          </p:spTgt>
                                        </p:tgtEl>
                                        <p:attrNameLst>
                                          <p:attrName>style.visibility</p:attrName>
                                        </p:attrNameLst>
                                      </p:cBhvr>
                                      <p:to>
                                        <p:strVal val="visible"/>
                                      </p:to>
                                    </p:set>
                                    <p:animEffect transition="in" filter="fade">
                                      <p:cBhvr>
                                        <p:cTn id="32" dur="1000"/>
                                        <p:tgtEl>
                                          <p:spTgt spid="2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8">
                                            <p:txEl>
                                              <p:pRg st="6" end="6"/>
                                            </p:txEl>
                                          </p:spTgt>
                                        </p:tgtEl>
                                        <p:attrNameLst>
                                          <p:attrName>style.visibility</p:attrName>
                                        </p:attrNameLst>
                                      </p:cBhvr>
                                      <p:to>
                                        <p:strVal val="visible"/>
                                      </p:to>
                                    </p:set>
                                    <p:animEffect transition="in" filter="fade">
                                      <p:cBhvr>
                                        <p:cTn id="37" dur="1000"/>
                                        <p:tgtEl>
                                          <p:spTgt spid="2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8">
                                            <p:txEl>
                                              <p:pRg st="7" end="7"/>
                                            </p:txEl>
                                          </p:spTgt>
                                        </p:tgtEl>
                                        <p:attrNameLst>
                                          <p:attrName>style.visibility</p:attrName>
                                        </p:attrNameLst>
                                      </p:cBhvr>
                                      <p:to>
                                        <p:strVal val="visible"/>
                                      </p:to>
                                    </p:set>
                                    <p:animEffect transition="in" filter="fade">
                                      <p:cBhvr>
                                        <p:cTn id="42" dur="1000"/>
                                        <p:tgtEl>
                                          <p:spTgt spid="2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8">
                                            <p:txEl>
                                              <p:pRg st="8" end="8"/>
                                            </p:txEl>
                                          </p:spTgt>
                                        </p:tgtEl>
                                        <p:attrNameLst>
                                          <p:attrName>style.visibility</p:attrName>
                                        </p:attrNameLst>
                                      </p:cBhvr>
                                      <p:to>
                                        <p:strVal val="visible"/>
                                      </p:to>
                                    </p:set>
                                    <p:animEffect transition="in" filter="fade">
                                      <p:cBhvr>
                                        <p:cTn id="47" dur="1000"/>
                                        <p:tgtEl>
                                          <p:spTgt spid="2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5" descr="A billboard on a highway&#10;&#10;Description automatically generated"/>
          <p:cNvPicPr preferRelativeResize="0"/>
          <p:nvPr/>
        </p:nvPicPr>
        <p:blipFill rotWithShape="1">
          <a:blip r:embed="rId3">
            <a:alphaModFix/>
          </a:blip>
          <a:srcRect/>
          <a:stretch/>
        </p:blipFill>
        <p:spPr>
          <a:xfrm>
            <a:off x="6590915" y="1879600"/>
            <a:ext cx="5800725" cy="3571875"/>
          </a:xfrm>
          <a:prstGeom prst="rect">
            <a:avLst/>
          </a:prstGeom>
          <a:noFill/>
          <a:ln>
            <a:noFill/>
          </a:ln>
        </p:spPr>
      </p:pic>
      <p:sp>
        <p:nvSpPr>
          <p:cNvPr id="236" name="Google Shape;236;p35"/>
          <p:cNvSpPr txBox="1">
            <a:spLocks noGrp="1"/>
          </p:cNvSpPr>
          <p:nvPr>
            <p:ph type="sldNum" idx="12"/>
          </p:nvPr>
        </p:nvSpPr>
        <p:spPr>
          <a:xfrm>
            <a:off x="11778481" y="9278814"/>
            <a:ext cx="1226318"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9</a:t>
            </a:fld>
            <a:endParaRPr/>
          </a:p>
        </p:txBody>
      </p:sp>
      <p:sp>
        <p:nvSpPr>
          <p:cNvPr id="237" name="Google Shape;237;p35"/>
          <p:cNvSpPr txBox="1">
            <a:spLocks noGrp="1"/>
          </p:cNvSpPr>
          <p:nvPr>
            <p:ph type="title"/>
          </p:nvPr>
        </p:nvSpPr>
        <p:spPr>
          <a:xfrm>
            <a:off x="401769" y="483525"/>
            <a:ext cx="11260947" cy="92333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SzPct val="25925"/>
              <a:buFont typeface="Arial"/>
              <a:buNone/>
            </a:pPr>
            <a:r>
              <a:rPr lang="en-US"/>
              <a:t>Paid Media: Targeted Outdoor</a:t>
            </a:r>
            <a:endParaRPr/>
          </a:p>
        </p:txBody>
      </p:sp>
      <p:pic>
        <p:nvPicPr>
          <p:cNvPr id="238" name="Google Shape;238;p35" descr="A bench with a sign on it&#10;&#10;Description automatically generated"/>
          <p:cNvPicPr preferRelativeResize="0"/>
          <p:nvPr/>
        </p:nvPicPr>
        <p:blipFill rotWithShape="1">
          <a:blip r:embed="rId4">
            <a:alphaModFix/>
          </a:blip>
          <a:srcRect/>
          <a:stretch/>
        </p:blipFill>
        <p:spPr>
          <a:xfrm>
            <a:off x="571240" y="1713211"/>
            <a:ext cx="5351463" cy="3904651"/>
          </a:xfrm>
          <a:prstGeom prst="rect">
            <a:avLst/>
          </a:prstGeom>
          <a:noFill/>
          <a:ln>
            <a:noFill/>
          </a:ln>
        </p:spPr>
      </p:pic>
      <p:pic>
        <p:nvPicPr>
          <p:cNvPr id="239" name="Google Shape;239;p35" descr="A person and child walking outside a store&#10;&#10;Description automatically generated"/>
          <p:cNvPicPr preferRelativeResize="0"/>
          <p:nvPr/>
        </p:nvPicPr>
        <p:blipFill rotWithShape="1">
          <a:blip r:embed="rId5">
            <a:alphaModFix/>
          </a:blip>
          <a:srcRect/>
          <a:stretch/>
        </p:blipFill>
        <p:spPr>
          <a:xfrm>
            <a:off x="4738302" y="5029200"/>
            <a:ext cx="4752975" cy="3962400"/>
          </a:xfrm>
          <a:prstGeom prst="rect">
            <a:avLst/>
          </a:prstGeom>
          <a:noFill/>
          <a:ln>
            <a:noFill/>
          </a:ln>
        </p:spPr>
      </p:pic>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B1FA07BD84F843BD1E3C44B1D0E8A6" ma:contentTypeVersion="11" ma:contentTypeDescription="Create a new document." ma:contentTypeScope="" ma:versionID="aec3fa4461356e92169c32d9723f73a9">
  <xsd:schema xmlns:xsd="http://www.w3.org/2001/XMLSchema" xmlns:xs="http://www.w3.org/2001/XMLSchema" xmlns:p="http://schemas.microsoft.com/office/2006/metadata/properties" xmlns:ns2="563c6041-ad0e-4389-b034-1e305b272550" xmlns:ns3="ad0b79bf-a802-4bb1-82c6-8728eb8dfbd0" targetNamespace="http://schemas.microsoft.com/office/2006/metadata/properties" ma:root="true" ma:fieldsID="cea2165cf30f82a18a55cceaeec6cac9" ns2:_="" ns3:_="">
    <xsd:import namespace="563c6041-ad0e-4389-b034-1e305b272550"/>
    <xsd:import namespace="ad0b79bf-a802-4bb1-82c6-8728eb8dfb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c6041-ad0e-4389-b034-1e305b2725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06502d3-cf58-46a5-ae2d-310d3bfb349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0b79bf-a802-4bb1-82c6-8728eb8dfbd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f579874-2946-4c26-aeaf-10de12df168b}" ma:internalName="TaxCatchAll" ma:showField="CatchAllData" ma:web="ad0b79bf-a802-4bb1-82c6-8728eb8dfbd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3c6041-ad0e-4389-b034-1e305b272550">
      <Terms xmlns="http://schemas.microsoft.com/office/infopath/2007/PartnerControls"/>
    </lcf76f155ced4ddcb4097134ff3c332f>
    <TaxCatchAll xmlns="ad0b79bf-a802-4bb1-82c6-8728eb8dfbd0"/>
  </documentManagement>
</p:properties>
</file>

<file path=customXml/itemProps1.xml><?xml version="1.0" encoding="utf-8"?>
<ds:datastoreItem xmlns:ds="http://schemas.openxmlformats.org/officeDocument/2006/customXml" ds:itemID="{8B386CBB-7E8F-46D5-A675-31FCF1E3D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3c6041-ad0e-4389-b034-1e305b272550"/>
    <ds:schemaRef ds:uri="ad0b79bf-a802-4bb1-82c6-8728eb8df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3F4276-ED52-40CA-A6CF-BC790B286C1D}">
  <ds:schemaRefs>
    <ds:schemaRef ds:uri="http://schemas.microsoft.com/sharepoint/v3/contenttype/forms"/>
  </ds:schemaRefs>
</ds:datastoreItem>
</file>

<file path=customXml/itemProps3.xml><?xml version="1.0" encoding="utf-8"?>
<ds:datastoreItem xmlns:ds="http://schemas.openxmlformats.org/officeDocument/2006/customXml" ds:itemID="{1F5B791A-9003-4538-B98F-948AA52698FD}">
  <ds:schemaRefs>
    <ds:schemaRef ds:uri="http://schemas.microsoft.com/office/2006/metadata/properties"/>
    <ds:schemaRef ds:uri="http://schemas.microsoft.com/office/infopath/2007/PartnerControls"/>
    <ds:schemaRef ds:uri="http://purl.org/dc/dcmitype/"/>
    <ds:schemaRef ds:uri="ad0b79bf-a802-4bb1-82c6-8728eb8dfbd0"/>
    <ds:schemaRef ds:uri="http://schemas.microsoft.com/office/2006/documentManagement/types"/>
    <ds:schemaRef ds:uri="http://purl.org/dc/elements/1.1/"/>
    <ds:schemaRef ds:uri="http://purl.org/dc/terms/"/>
    <ds:schemaRef ds:uri="http://schemas.openxmlformats.org/package/2006/metadata/core-properties"/>
    <ds:schemaRef ds:uri="563c6041-ad0e-4389-b034-1e305b27255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82</TotalTime>
  <Words>1032</Words>
  <Application>Microsoft Office PowerPoint</Application>
  <PresentationFormat>Custom</PresentationFormat>
  <Paragraphs>145</Paragraphs>
  <Slides>16</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Raleway</vt:lpstr>
      <vt:lpstr>Times New Roman</vt:lpstr>
      <vt:lpstr>Raleway ExtraBold</vt:lpstr>
      <vt:lpstr>Arial</vt:lpstr>
      <vt:lpstr>Helvetica Neue</vt:lpstr>
      <vt:lpstr>Bitter</vt:lpstr>
      <vt:lpstr>Bitter ExtraBold</vt:lpstr>
      <vt:lpstr>White</vt:lpstr>
      <vt:lpstr>White</vt:lpstr>
      <vt:lpstr>PowerPoint Presentation</vt:lpstr>
      <vt:lpstr>Dual Language Learner Initiative </vt:lpstr>
      <vt:lpstr>PowerPoint Presentation</vt:lpstr>
      <vt:lpstr>Additional Resources for Families</vt:lpstr>
      <vt:lpstr>PowerPoint Presentation</vt:lpstr>
      <vt:lpstr>Campaign Development</vt:lpstr>
      <vt:lpstr>Trusted Sources: Distribution</vt:lpstr>
      <vt:lpstr>Paid Media: Targeted Outdoor    </vt:lpstr>
      <vt:lpstr>Paid Media: Targeted Outdoor</vt:lpstr>
      <vt:lpstr>Paid Media: Digital Banner Ads  </vt:lpstr>
      <vt:lpstr>Paid Media: Digital Banner Ads </vt:lpstr>
      <vt:lpstr>Paid Media: Radio Spots </vt:lpstr>
      <vt:lpstr>PowerPoint Presentation</vt:lpstr>
      <vt:lpstr>Additional Components </vt:lpstr>
      <vt:lpstr>Coming This Year…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Kurutz</dc:creator>
  <cp:lastModifiedBy>Zenaida Meza</cp:lastModifiedBy>
  <cp:revision>4</cp:revision>
  <dcterms:modified xsi:type="dcterms:W3CDTF">2023-10-31T22:10:44Z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0x01010092B1FA07BD84F843BD1E3C44B1D0E8A6</vt:lpwstr>
  </property>
  <property fmtid="{D5CDD505-2E9C-101B-9397-08002B2CF9AE}" pid="3" name="MediaServiceImageTags">
    <vt:lpwstr/>
  </property>
</Properties>
</file>