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3" r:id="rId2"/>
    <p:sldId id="294" r:id="rId3"/>
    <p:sldId id="295" r:id="rId4"/>
    <p:sldId id="296" r:id="rId5"/>
    <p:sldId id="297" r:id="rId6"/>
    <p:sldId id="292" r:id="rId7"/>
    <p:sldId id="298" r:id="rId8"/>
    <p:sldId id="281" r:id="rId9"/>
    <p:sldId id="289" r:id="rId10"/>
    <p:sldId id="301" r:id="rId11"/>
    <p:sldId id="299" r:id="rId12"/>
    <p:sldId id="290" r:id="rId13"/>
    <p:sldId id="291" r:id="rId14"/>
    <p:sldId id="300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7">
          <p15:clr>
            <a:srgbClr val="A4A3A4"/>
          </p15:clr>
        </p15:guide>
        <p15:guide id="2" pos="12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2"/>
    <a:srgbClr val="EEECE1"/>
    <a:srgbClr val="418FDE"/>
    <a:srgbClr val="00205B"/>
    <a:srgbClr val="F2C104"/>
    <a:srgbClr val="D29C0F"/>
    <a:srgbClr val="EEB111"/>
    <a:srgbClr val="CF7C00"/>
    <a:srgbClr val="D5C89F"/>
    <a:srgbClr val="41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AE4D1-A37C-4802-BEEF-76ADA2D18A85}" v="1208" dt="2025-02-04T00:46:25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3" autoAdjust="0"/>
    <p:restoredTop sz="86951" autoAdjust="0"/>
  </p:normalViewPr>
  <p:slideViewPr>
    <p:cSldViewPr snapToGrid="0" snapToObjects="1" showGuides="1">
      <p:cViewPr>
        <p:scale>
          <a:sx n="50" d="100"/>
          <a:sy n="50" d="100"/>
        </p:scale>
        <p:origin x="1584" y="120"/>
      </p:cViewPr>
      <p:guideLst>
        <p:guide orient="horz" pos="2567"/>
        <p:guide pos="1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qing Chen" userId="f6cd0675-8efc-48cf-8ffe-9951448a2977" providerId="ADAL" clId="{C95AE4D1-A37C-4802-BEEF-76ADA2D18A85}"/>
    <pc:docChg chg="undo custSel modSld">
      <pc:chgData name="Xiaoqing Chen" userId="f6cd0675-8efc-48cf-8ffe-9951448a2977" providerId="ADAL" clId="{C95AE4D1-A37C-4802-BEEF-76ADA2D18A85}" dt="2025-02-04T00:47:47.754" v="2890" actId="6549"/>
      <pc:docMkLst>
        <pc:docMk/>
      </pc:docMkLst>
      <pc:sldChg chg="modSp mod">
        <pc:chgData name="Xiaoqing Chen" userId="f6cd0675-8efc-48cf-8ffe-9951448a2977" providerId="ADAL" clId="{C95AE4D1-A37C-4802-BEEF-76ADA2D18A85}" dt="2025-02-04T00:31:39.047" v="2772" actId="20577"/>
        <pc:sldMkLst>
          <pc:docMk/>
          <pc:sldMk cId="881452670" sldId="281"/>
        </pc:sldMkLst>
        <pc:spChg chg="mod">
          <ac:chgData name="Xiaoqing Chen" userId="f6cd0675-8efc-48cf-8ffe-9951448a2977" providerId="ADAL" clId="{C95AE4D1-A37C-4802-BEEF-76ADA2D18A85}" dt="2025-02-04T00:31:39.047" v="2772" actId="20577"/>
          <ac:spMkLst>
            <pc:docMk/>
            <pc:sldMk cId="881452670" sldId="281"/>
            <ac:spMk id="6" creationId="{00000000-0000-0000-0000-000000000000}"/>
          </ac:spMkLst>
        </pc:spChg>
      </pc:sldChg>
      <pc:sldChg chg="addSp modSp mod">
        <pc:chgData name="Xiaoqing Chen" userId="f6cd0675-8efc-48cf-8ffe-9951448a2977" providerId="ADAL" clId="{C95AE4D1-A37C-4802-BEEF-76ADA2D18A85}" dt="2025-02-04T00:02:33.177" v="2585" actId="20577"/>
        <pc:sldMkLst>
          <pc:docMk/>
          <pc:sldMk cId="2851657378" sldId="283"/>
        </pc:sldMkLst>
        <pc:spChg chg="add mod">
          <ac:chgData name="Xiaoqing Chen" userId="f6cd0675-8efc-48cf-8ffe-9951448a2977" providerId="ADAL" clId="{C95AE4D1-A37C-4802-BEEF-76ADA2D18A85}" dt="2025-02-03T17:42:11.960" v="260" actId="2711"/>
          <ac:spMkLst>
            <pc:docMk/>
            <pc:sldMk cId="2851657378" sldId="283"/>
            <ac:spMk id="3" creationId="{A7499B93-C895-9C7B-499A-39584C620F9A}"/>
          </ac:spMkLst>
        </pc:spChg>
        <pc:spChg chg="mod">
          <ac:chgData name="Xiaoqing Chen" userId="f6cd0675-8efc-48cf-8ffe-9951448a2977" providerId="ADAL" clId="{C95AE4D1-A37C-4802-BEEF-76ADA2D18A85}" dt="2025-02-04T00:02:33.177" v="2585" actId="20577"/>
          <ac:spMkLst>
            <pc:docMk/>
            <pc:sldMk cId="2851657378" sldId="283"/>
            <ac:spMk id="5" creationId="{00000000-0000-0000-0000-000000000000}"/>
          </ac:spMkLst>
        </pc:spChg>
        <pc:spChg chg="mod">
          <ac:chgData name="Xiaoqing Chen" userId="f6cd0675-8efc-48cf-8ffe-9951448a2977" providerId="ADAL" clId="{C95AE4D1-A37C-4802-BEEF-76ADA2D18A85}" dt="2025-02-03T17:41:46.131" v="259" actId="20577"/>
          <ac:spMkLst>
            <pc:docMk/>
            <pc:sldMk cId="2851657378" sldId="283"/>
            <ac:spMk id="6" creationId="{00000000-0000-0000-0000-000000000000}"/>
          </ac:spMkLst>
        </pc:spChg>
      </pc:sldChg>
      <pc:sldChg chg="modSp mod modNotesTx">
        <pc:chgData name="Xiaoqing Chen" userId="f6cd0675-8efc-48cf-8ffe-9951448a2977" providerId="ADAL" clId="{C95AE4D1-A37C-4802-BEEF-76ADA2D18A85}" dt="2025-02-04T00:34:08.468" v="2797" actId="20577"/>
        <pc:sldMkLst>
          <pc:docMk/>
          <pc:sldMk cId="1649033527" sldId="289"/>
        </pc:sldMkLst>
        <pc:spChg chg="mod">
          <ac:chgData name="Xiaoqing Chen" userId="f6cd0675-8efc-48cf-8ffe-9951448a2977" providerId="ADAL" clId="{C95AE4D1-A37C-4802-BEEF-76ADA2D18A85}" dt="2025-02-04T00:32:09.537" v="2780" actId="2711"/>
          <ac:spMkLst>
            <pc:docMk/>
            <pc:sldMk cId="1649033527" sldId="289"/>
            <ac:spMk id="5" creationId="{00000000-0000-0000-0000-000000000000}"/>
          </ac:spMkLst>
        </pc:spChg>
        <pc:graphicFrameChg chg="mod">
          <ac:chgData name="Xiaoqing Chen" userId="f6cd0675-8efc-48cf-8ffe-9951448a2977" providerId="ADAL" clId="{C95AE4D1-A37C-4802-BEEF-76ADA2D18A85}" dt="2025-02-04T00:33:40.909" v="2788" actId="255"/>
          <ac:graphicFrameMkLst>
            <pc:docMk/>
            <pc:sldMk cId="1649033527" sldId="289"/>
            <ac:graphicFrameMk id="9" creationId="{3F31BC40-3A92-669D-AE4F-CE68672C9ACC}"/>
          </ac:graphicFrameMkLst>
        </pc:graphicFrameChg>
      </pc:sldChg>
      <pc:sldChg chg="modSp mod">
        <pc:chgData name="Xiaoqing Chen" userId="f6cd0675-8efc-48cf-8ffe-9951448a2977" providerId="ADAL" clId="{C95AE4D1-A37C-4802-BEEF-76ADA2D18A85}" dt="2025-02-03T23:34:40.259" v="2237" actId="20577"/>
        <pc:sldMkLst>
          <pc:docMk/>
          <pc:sldMk cId="706570824" sldId="290"/>
        </pc:sldMkLst>
        <pc:spChg chg="mod">
          <ac:chgData name="Xiaoqing Chen" userId="f6cd0675-8efc-48cf-8ffe-9951448a2977" providerId="ADAL" clId="{C95AE4D1-A37C-4802-BEEF-76ADA2D18A85}" dt="2025-02-03T23:34:40.259" v="2237" actId="20577"/>
          <ac:spMkLst>
            <pc:docMk/>
            <pc:sldMk cId="706570824" sldId="290"/>
            <ac:spMk id="5" creationId="{00000000-0000-0000-0000-000000000000}"/>
          </ac:spMkLst>
        </pc:spChg>
        <pc:graphicFrameChg chg="mod">
          <ac:chgData name="Xiaoqing Chen" userId="f6cd0675-8efc-48cf-8ffe-9951448a2977" providerId="ADAL" clId="{C95AE4D1-A37C-4802-BEEF-76ADA2D18A85}" dt="2025-02-03T23:28:17.889" v="2196" actId="20577"/>
          <ac:graphicFrameMkLst>
            <pc:docMk/>
            <pc:sldMk cId="706570824" sldId="290"/>
            <ac:graphicFrameMk id="9" creationId="{56B8DCB7-C2E3-3860-C082-D0F97FD90F56}"/>
          </ac:graphicFrameMkLst>
        </pc:graphicFrameChg>
      </pc:sldChg>
      <pc:sldChg chg="modSp mod">
        <pc:chgData name="Xiaoqing Chen" userId="f6cd0675-8efc-48cf-8ffe-9951448a2977" providerId="ADAL" clId="{C95AE4D1-A37C-4802-BEEF-76ADA2D18A85}" dt="2025-02-04T00:46:25.461" v="2885" actId="2711"/>
        <pc:sldMkLst>
          <pc:docMk/>
          <pc:sldMk cId="3022518563" sldId="291"/>
        </pc:sldMkLst>
        <pc:spChg chg="mod">
          <ac:chgData name="Xiaoqing Chen" userId="f6cd0675-8efc-48cf-8ffe-9951448a2977" providerId="ADAL" clId="{C95AE4D1-A37C-4802-BEEF-76ADA2D18A85}" dt="2025-02-03T23:34:52.580" v="2247" actId="2711"/>
          <ac:spMkLst>
            <pc:docMk/>
            <pc:sldMk cId="3022518563" sldId="291"/>
            <ac:spMk id="5" creationId="{00000000-0000-0000-0000-000000000000}"/>
          </ac:spMkLst>
        </pc:spChg>
        <pc:graphicFrameChg chg="mod">
          <ac:chgData name="Xiaoqing Chen" userId="f6cd0675-8efc-48cf-8ffe-9951448a2977" providerId="ADAL" clId="{C95AE4D1-A37C-4802-BEEF-76ADA2D18A85}" dt="2025-02-04T00:46:25.461" v="2885" actId="2711"/>
          <ac:graphicFrameMkLst>
            <pc:docMk/>
            <pc:sldMk cId="3022518563" sldId="291"/>
            <ac:graphicFrameMk id="8" creationId="{14773465-13A0-496B-96B0-28D039039A9E}"/>
          </ac:graphicFrameMkLst>
        </pc:graphicFrameChg>
      </pc:sldChg>
      <pc:sldChg chg="modSp mod">
        <pc:chgData name="Xiaoqing Chen" userId="f6cd0675-8efc-48cf-8ffe-9951448a2977" providerId="ADAL" clId="{C95AE4D1-A37C-4802-BEEF-76ADA2D18A85}" dt="2025-02-04T00:28:35.218" v="2725" actId="20577"/>
        <pc:sldMkLst>
          <pc:docMk/>
          <pc:sldMk cId="943041732" sldId="292"/>
        </pc:sldMkLst>
        <pc:spChg chg="mod">
          <ac:chgData name="Xiaoqing Chen" userId="f6cd0675-8efc-48cf-8ffe-9951448a2977" providerId="ADAL" clId="{C95AE4D1-A37C-4802-BEEF-76ADA2D18A85}" dt="2025-02-04T00:27:04.844" v="2708" actId="6549"/>
          <ac:spMkLst>
            <pc:docMk/>
            <pc:sldMk cId="943041732" sldId="292"/>
            <ac:spMk id="5" creationId="{00000000-0000-0000-0000-000000000000}"/>
          </ac:spMkLst>
        </pc:spChg>
        <pc:spChg chg="mod">
          <ac:chgData name="Xiaoqing Chen" userId="f6cd0675-8efc-48cf-8ffe-9951448a2977" providerId="ADAL" clId="{C95AE4D1-A37C-4802-BEEF-76ADA2D18A85}" dt="2025-02-04T00:27:19.600" v="2717" actId="20577"/>
          <ac:spMkLst>
            <pc:docMk/>
            <pc:sldMk cId="943041732" sldId="292"/>
            <ac:spMk id="6" creationId="{00000000-0000-0000-0000-000000000000}"/>
          </ac:spMkLst>
        </pc:spChg>
        <pc:graphicFrameChg chg="modGraphic">
          <ac:chgData name="Xiaoqing Chen" userId="f6cd0675-8efc-48cf-8ffe-9951448a2977" providerId="ADAL" clId="{C95AE4D1-A37C-4802-BEEF-76ADA2D18A85}" dt="2025-02-04T00:28:35.218" v="2725" actId="20577"/>
          <ac:graphicFrameMkLst>
            <pc:docMk/>
            <pc:sldMk cId="943041732" sldId="292"/>
            <ac:graphicFrameMk id="4" creationId="{0579C783-2FEE-ED47-C35B-BC8B6CB203FE}"/>
          </ac:graphicFrameMkLst>
        </pc:graphicFrameChg>
      </pc:sldChg>
      <pc:sldChg chg="modSp mod">
        <pc:chgData name="Xiaoqing Chen" userId="f6cd0675-8efc-48cf-8ffe-9951448a2977" providerId="ADAL" clId="{C95AE4D1-A37C-4802-BEEF-76ADA2D18A85}" dt="2025-02-04T00:47:47.754" v="2890" actId="6549"/>
        <pc:sldMkLst>
          <pc:docMk/>
          <pc:sldMk cId="933031728" sldId="293"/>
        </pc:sldMkLst>
        <pc:spChg chg="mod">
          <ac:chgData name="Xiaoqing Chen" userId="f6cd0675-8efc-48cf-8ffe-9951448a2977" providerId="ADAL" clId="{C95AE4D1-A37C-4802-BEEF-76ADA2D18A85}" dt="2025-02-03T23:53:46.721" v="2560" actId="2711"/>
          <ac:spMkLst>
            <pc:docMk/>
            <pc:sldMk cId="933031728" sldId="293"/>
            <ac:spMk id="2" creationId="{C3B09735-8E74-061B-74CE-427CBCEE4ACD}"/>
          </ac:spMkLst>
        </pc:spChg>
        <pc:spChg chg="mod">
          <ac:chgData name="Xiaoqing Chen" userId="f6cd0675-8efc-48cf-8ffe-9951448a2977" providerId="ADAL" clId="{C95AE4D1-A37C-4802-BEEF-76ADA2D18A85}" dt="2025-02-04T00:47:47.754" v="2890" actId="6549"/>
          <ac:spMkLst>
            <pc:docMk/>
            <pc:sldMk cId="933031728" sldId="293"/>
            <ac:spMk id="3" creationId="{712D0EEE-1A8B-1CC3-89DD-4F080DF08572}"/>
          </ac:spMkLst>
        </pc:spChg>
      </pc:sldChg>
      <pc:sldChg chg="modSp">
        <pc:chgData name="Xiaoqing Chen" userId="f6cd0675-8efc-48cf-8ffe-9951448a2977" providerId="ADAL" clId="{C95AE4D1-A37C-4802-BEEF-76ADA2D18A85}" dt="2025-02-04T00:04:52.803" v="2596" actId="2711"/>
        <pc:sldMkLst>
          <pc:docMk/>
          <pc:sldMk cId="1513721532" sldId="294"/>
        </pc:sldMkLst>
        <pc:graphicFrameChg chg="mod">
          <ac:chgData name="Xiaoqing Chen" userId="f6cd0675-8efc-48cf-8ffe-9951448a2977" providerId="ADAL" clId="{C95AE4D1-A37C-4802-BEEF-76ADA2D18A85}" dt="2025-02-04T00:04:52.803" v="2596" actId="2711"/>
          <ac:graphicFrameMkLst>
            <pc:docMk/>
            <pc:sldMk cId="1513721532" sldId="294"/>
            <ac:graphicFrameMk id="8" creationId="{9F7B9CF1-480B-106B-1C73-5E55D3B5E641}"/>
          </ac:graphicFrameMkLst>
        </pc:graphicFrameChg>
      </pc:sldChg>
      <pc:sldChg chg="modSp mod">
        <pc:chgData name="Xiaoqing Chen" userId="f6cd0675-8efc-48cf-8ffe-9951448a2977" providerId="ADAL" clId="{C95AE4D1-A37C-4802-BEEF-76ADA2D18A85}" dt="2025-02-04T00:14:46.399" v="2612" actId="20577"/>
        <pc:sldMkLst>
          <pc:docMk/>
          <pc:sldMk cId="2362916381" sldId="295"/>
        </pc:sldMkLst>
        <pc:spChg chg="mod">
          <ac:chgData name="Xiaoqing Chen" userId="f6cd0675-8efc-48cf-8ffe-9951448a2977" providerId="ADAL" clId="{C95AE4D1-A37C-4802-BEEF-76ADA2D18A85}" dt="2025-02-04T00:14:46.399" v="2612" actId="20577"/>
          <ac:spMkLst>
            <pc:docMk/>
            <pc:sldMk cId="2362916381" sldId="295"/>
            <ac:spMk id="2" creationId="{843A340D-F2EA-2E84-9E99-31D9D748810C}"/>
          </ac:spMkLst>
        </pc:spChg>
        <pc:spChg chg="mod">
          <ac:chgData name="Xiaoqing Chen" userId="f6cd0675-8efc-48cf-8ffe-9951448a2977" providerId="ADAL" clId="{C95AE4D1-A37C-4802-BEEF-76ADA2D18A85}" dt="2025-02-04T00:14:25.940" v="2604" actId="20577"/>
          <ac:spMkLst>
            <pc:docMk/>
            <pc:sldMk cId="2362916381" sldId="295"/>
            <ac:spMk id="16" creationId="{B7EFB86C-46A2-E003-6E7C-9107D4532A48}"/>
          </ac:spMkLst>
        </pc:spChg>
      </pc:sldChg>
      <pc:sldChg chg="modSp mod">
        <pc:chgData name="Xiaoqing Chen" userId="f6cd0675-8efc-48cf-8ffe-9951448a2977" providerId="ADAL" clId="{C95AE4D1-A37C-4802-BEEF-76ADA2D18A85}" dt="2025-02-04T00:18:55.809" v="2634" actId="2711"/>
        <pc:sldMkLst>
          <pc:docMk/>
          <pc:sldMk cId="585197079" sldId="296"/>
        </pc:sldMkLst>
        <pc:spChg chg="mod">
          <ac:chgData name="Xiaoqing Chen" userId="f6cd0675-8efc-48cf-8ffe-9951448a2977" providerId="ADAL" clId="{C95AE4D1-A37C-4802-BEEF-76ADA2D18A85}" dt="2025-02-03T18:48:10.779" v="620" actId="20577"/>
          <ac:spMkLst>
            <pc:docMk/>
            <pc:sldMk cId="585197079" sldId="296"/>
            <ac:spMk id="2" creationId="{16442138-2929-8A99-C670-3BDC60C3E8CC}"/>
          </ac:spMkLst>
        </pc:spChg>
        <pc:graphicFrameChg chg="mod">
          <ac:chgData name="Xiaoqing Chen" userId="f6cd0675-8efc-48cf-8ffe-9951448a2977" providerId="ADAL" clId="{C95AE4D1-A37C-4802-BEEF-76ADA2D18A85}" dt="2025-02-04T00:18:55.809" v="2634" actId="2711"/>
          <ac:graphicFrameMkLst>
            <pc:docMk/>
            <pc:sldMk cId="585197079" sldId="296"/>
            <ac:graphicFrameMk id="22" creationId="{27FCBB93-ED07-AE20-49B2-E9F4840E7CF7}"/>
          </ac:graphicFrameMkLst>
        </pc:graphicFrameChg>
      </pc:sldChg>
      <pc:sldChg chg="modSp mod modNotesTx">
        <pc:chgData name="Xiaoqing Chen" userId="f6cd0675-8efc-48cf-8ffe-9951448a2977" providerId="ADAL" clId="{C95AE4D1-A37C-4802-BEEF-76ADA2D18A85}" dt="2025-02-04T00:25:20.265" v="2695" actId="20577"/>
        <pc:sldMkLst>
          <pc:docMk/>
          <pc:sldMk cId="1486104882" sldId="297"/>
        </pc:sldMkLst>
        <pc:spChg chg="mod">
          <ac:chgData name="Xiaoqing Chen" userId="f6cd0675-8efc-48cf-8ffe-9951448a2977" providerId="ADAL" clId="{C95AE4D1-A37C-4802-BEEF-76ADA2D18A85}" dt="2025-02-03T19:16:40.796" v="751" actId="20577"/>
          <ac:spMkLst>
            <pc:docMk/>
            <pc:sldMk cId="1486104882" sldId="297"/>
            <ac:spMk id="2" creationId="{CA9DAA96-9819-79B4-B1E7-1F61CC992C23}"/>
          </ac:spMkLst>
        </pc:spChg>
        <pc:graphicFrameChg chg="mod">
          <ac:chgData name="Xiaoqing Chen" userId="f6cd0675-8efc-48cf-8ffe-9951448a2977" providerId="ADAL" clId="{C95AE4D1-A37C-4802-BEEF-76ADA2D18A85}" dt="2025-02-04T00:20:45.125" v="2641" actId="2711"/>
          <ac:graphicFrameMkLst>
            <pc:docMk/>
            <pc:sldMk cId="1486104882" sldId="297"/>
            <ac:graphicFrameMk id="22" creationId="{625D9132-9D54-E3DD-FE00-3EDACE0A7577}"/>
          </ac:graphicFrameMkLst>
        </pc:graphicFrameChg>
      </pc:sldChg>
      <pc:sldChg chg="modSp mod">
        <pc:chgData name="Xiaoqing Chen" userId="f6cd0675-8efc-48cf-8ffe-9951448a2977" providerId="ADAL" clId="{C95AE4D1-A37C-4802-BEEF-76ADA2D18A85}" dt="2025-02-04T00:29:21.328" v="2732" actId="20577"/>
        <pc:sldMkLst>
          <pc:docMk/>
          <pc:sldMk cId="762263905" sldId="298"/>
        </pc:sldMkLst>
        <pc:spChg chg="mod">
          <ac:chgData name="Xiaoqing Chen" userId="f6cd0675-8efc-48cf-8ffe-9951448a2977" providerId="ADAL" clId="{C95AE4D1-A37C-4802-BEEF-76ADA2D18A85}" dt="2025-02-03T19:59:55.560" v="1305" actId="2711"/>
          <ac:spMkLst>
            <pc:docMk/>
            <pc:sldMk cId="762263905" sldId="298"/>
            <ac:spMk id="2" creationId="{97E550EA-194C-9D71-7EF0-D79B63F4EC52}"/>
          </ac:spMkLst>
        </pc:spChg>
        <pc:spChg chg="mod">
          <ac:chgData name="Xiaoqing Chen" userId="f6cd0675-8efc-48cf-8ffe-9951448a2977" providerId="ADAL" clId="{C95AE4D1-A37C-4802-BEEF-76ADA2D18A85}" dt="2025-02-04T00:29:21.328" v="2732" actId="20577"/>
          <ac:spMkLst>
            <pc:docMk/>
            <pc:sldMk cId="762263905" sldId="298"/>
            <ac:spMk id="3" creationId="{5DA15E6C-34A7-E478-CE03-8FFD4F19A960}"/>
          </ac:spMkLst>
        </pc:spChg>
      </pc:sldChg>
      <pc:sldChg chg="modSp mod modNotesTx">
        <pc:chgData name="Xiaoqing Chen" userId="f6cd0675-8efc-48cf-8ffe-9951448a2977" providerId="ADAL" clId="{C95AE4D1-A37C-4802-BEEF-76ADA2D18A85}" dt="2025-02-04T00:41:01.414" v="2869" actId="20577"/>
        <pc:sldMkLst>
          <pc:docMk/>
          <pc:sldMk cId="1376589113" sldId="299"/>
        </pc:sldMkLst>
        <pc:spChg chg="mod">
          <ac:chgData name="Xiaoqing Chen" userId="f6cd0675-8efc-48cf-8ffe-9951448a2977" providerId="ADAL" clId="{C95AE4D1-A37C-4802-BEEF-76ADA2D18A85}" dt="2025-02-04T00:40:11.440" v="2864" actId="2711"/>
          <ac:spMkLst>
            <pc:docMk/>
            <pc:sldMk cId="1376589113" sldId="299"/>
            <ac:spMk id="2" creationId="{0304A4C4-49CF-0F01-6F2A-8FADC6D7B0C1}"/>
          </ac:spMkLst>
        </pc:spChg>
        <pc:spChg chg="mod">
          <ac:chgData name="Xiaoqing Chen" userId="f6cd0675-8efc-48cf-8ffe-9951448a2977" providerId="ADAL" clId="{C95AE4D1-A37C-4802-BEEF-76ADA2D18A85}" dt="2025-02-04T00:41:01.414" v="2869" actId="20577"/>
          <ac:spMkLst>
            <pc:docMk/>
            <pc:sldMk cId="1376589113" sldId="299"/>
            <ac:spMk id="3" creationId="{AC15298C-D00A-3DA1-FE84-C335D7D972F8}"/>
          </ac:spMkLst>
        </pc:spChg>
        <pc:spChg chg="mod">
          <ac:chgData name="Xiaoqing Chen" userId="f6cd0675-8efc-48cf-8ffe-9951448a2977" providerId="ADAL" clId="{C95AE4D1-A37C-4802-BEEF-76ADA2D18A85}" dt="2025-02-03T23:06:30.415" v="1975" actId="2711"/>
          <ac:spMkLst>
            <pc:docMk/>
            <pc:sldMk cId="1376589113" sldId="299"/>
            <ac:spMk id="9" creationId="{1FC36C81-C1CD-0BB5-6751-D012E600D8D8}"/>
          </ac:spMkLst>
        </pc:spChg>
      </pc:sldChg>
      <pc:sldChg chg="modSp mod">
        <pc:chgData name="Xiaoqing Chen" userId="f6cd0675-8efc-48cf-8ffe-9951448a2977" providerId="ADAL" clId="{C95AE4D1-A37C-4802-BEEF-76ADA2D18A85}" dt="2025-02-04T00:46:57.602" v="2886" actId="20577"/>
        <pc:sldMkLst>
          <pc:docMk/>
          <pc:sldMk cId="1986146120" sldId="300"/>
        </pc:sldMkLst>
        <pc:spChg chg="mod">
          <ac:chgData name="Xiaoqing Chen" userId="f6cd0675-8efc-48cf-8ffe-9951448a2977" providerId="ADAL" clId="{C95AE4D1-A37C-4802-BEEF-76ADA2D18A85}" dt="2025-02-03T23:46:44.069" v="2473" actId="2711"/>
          <ac:spMkLst>
            <pc:docMk/>
            <pc:sldMk cId="1986146120" sldId="300"/>
            <ac:spMk id="2" creationId="{B29B4F8E-72A0-46F3-7663-0A237D6B13A2}"/>
          </ac:spMkLst>
        </pc:spChg>
        <pc:spChg chg="mod">
          <ac:chgData name="Xiaoqing Chen" userId="f6cd0675-8efc-48cf-8ffe-9951448a2977" providerId="ADAL" clId="{C95AE4D1-A37C-4802-BEEF-76ADA2D18A85}" dt="2025-02-04T00:46:57.602" v="2886" actId="20577"/>
          <ac:spMkLst>
            <pc:docMk/>
            <pc:sldMk cId="1986146120" sldId="300"/>
            <ac:spMk id="3" creationId="{26F4717F-DC63-56AA-7317-99B3575F51D9}"/>
          </ac:spMkLst>
        </pc:spChg>
      </pc:sldChg>
      <pc:sldChg chg="modSp mod">
        <pc:chgData name="Xiaoqing Chen" userId="f6cd0675-8efc-48cf-8ffe-9951448a2977" providerId="ADAL" clId="{C95AE4D1-A37C-4802-BEEF-76ADA2D18A85}" dt="2025-02-04T00:39:52.994" v="2863" actId="20577"/>
        <pc:sldMkLst>
          <pc:docMk/>
          <pc:sldMk cId="2058281970" sldId="301"/>
        </pc:sldMkLst>
        <pc:spChg chg="mod">
          <ac:chgData name="Xiaoqing Chen" userId="f6cd0675-8efc-48cf-8ffe-9951448a2977" providerId="ADAL" clId="{C95AE4D1-A37C-4802-BEEF-76ADA2D18A85}" dt="2025-02-03T23:34:20.041" v="2218" actId="20577"/>
          <ac:spMkLst>
            <pc:docMk/>
            <pc:sldMk cId="2058281970" sldId="301"/>
            <ac:spMk id="2" creationId="{6CD139D1-587A-7C4E-3351-9CE3DEE7242C}"/>
          </ac:spMkLst>
        </pc:spChg>
        <pc:graphicFrameChg chg="mod">
          <ac:chgData name="Xiaoqing Chen" userId="f6cd0675-8efc-48cf-8ffe-9951448a2977" providerId="ADAL" clId="{C95AE4D1-A37C-4802-BEEF-76ADA2D18A85}" dt="2025-02-04T00:39:52.994" v="2863" actId="20577"/>
          <ac:graphicFrameMkLst>
            <pc:docMk/>
            <pc:sldMk cId="2058281970" sldId="301"/>
            <ac:graphicFrameMk id="7" creationId="{DC086655-9EED-406D-E132-E2CBD06F6F2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hyperlink" Target="http://ph.lacounty.gov/eh/safety/returning-home-after-fire.htm#clean_up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://ph.lacounty.gov/eh/safety/returning-home-after-fire.htm#clean_up" TargetMode="External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DA0D9-06FF-491F-AA4C-D2AFFD94119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C1607-7FB5-41FD-93D2-A21FB5E3A6F4}">
      <dgm:prSet/>
      <dgm:spPr/>
      <dgm:t>
        <a:bodyPr/>
        <a:lstStyle/>
        <a:p>
          <a:r>
            <a:rPr lang="zh-TW" altLang="en-US" dirty="0"/>
            <a:t>空氣品質保護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提示與</a:t>
          </a:r>
          <a:r>
            <a:rPr lang="zh-TW" altLang="en-US" dirty="0"/>
            <a:t>如何監測空氣品質</a:t>
          </a:r>
          <a:endParaRPr lang="en-US" dirty="0"/>
        </a:p>
      </dgm:t>
    </dgm:pt>
    <dgm:pt modelId="{3722B367-72ED-4DA1-B76D-E7B3935EF4CE}" type="parTrans" cxnId="{05C57F79-8EFB-484D-9E80-C6BF794BEF1B}">
      <dgm:prSet/>
      <dgm:spPr/>
      <dgm:t>
        <a:bodyPr/>
        <a:lstStyle/>
        <a:p>
          <a:endParaRPr lang="en-US"/>
        </a:p>
      </dgm:t>
    </dgm:pt>
    <dgm:pt modelId="{FB1217ED-AC8F-484E-9261-745E73C97968}" type="sibTrans" cxnId="{05C57F79-8EFB-484D-9E80-C6BF794BEF1B}">
      <dgm:prSet/>
      <dgm:spPr/>
      <dgm:t>
        <a:bodyPr/>
        <a:lstStyle/>
        <a:p>
          <a:endParaRPr lang="en-US"/>
        </a:p>
      </dgm:t>
    </dgm:pt>
    <dgm:pt modelId="{078E2DA4-70B0-4679-A967-54F5E857F9EA}">
      <dgm:prSet/>
      <dgm:spPr/>
      <dgm:t>
        <a:bodyPr/>
        <a:lstStyle/>
        <a:p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如何在火災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後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安全地清理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您的兒童保育設施</a:t>
          </a:r>
          <a:endParaRPr lang="en-US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B5D74B98-D165-4CFF-9E02-AB5491494A39}" type="parTrans" cxnId="{E565E164-0FE6-4D03-B97C-DF7D01C5C763}">
      <dgm:prSet/>
      <dgm:spPr/>
      <dgm:t>
        <a:bodyPr/>
        <a:lstStyle/>
        <a:p>
          <a:endParaRPr lang="en-US"/>
        </a:p>
      </dgm:t>
    </dgm:pt>
    <dgm:pt modelId="{A1CC5DC8-A89C-45C0-877E-A83B659A3985}" type="sibTrans" cxnId="{E565E164-0FE6-4D03-B97C-DF7D01C5C763}">
      <dgm:prSet/>
      <dgm:spPr/>
      <dgm:t>
        <a:bodyPr/>
        <a:lstStyle/>
        <a:p>
          <a:endParaRPr lang="en-US"/>
        </a:p>
      </dgm:t>
    </dgm:pt>
    <dgm:pt modelId="{8C36DB8C-BA02-4E50-8BBD-1C9149F4E626}">
      <dgm:prSet/>
      <dgm:spPr/>
      <dgm:t>
        <a:bodyPr/>
        <a:lstStyle/>
        <a:p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問題解答機會</a:t>
          </a:r>
          <a:endParaRPr lang="en-US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2B632FC0-B96E-4317-8F48-C293078B41D4}" type="parTrans" cxnId="{331A1231-085E-4E9C-8392-A01FF7F25D8C}">
      <dgm:prSet/>
      <dgm:spPr/>
      <dgm:t>
        <a:bodyPr/>
        <a:lstStyle/>
        <a:p>
          <a:endParaRPr lang="en-US"/>
        </a:p>
      </dgm:t>
    </dgm:pt>
    <dgm:pt modelId="{2EC79BB0-FA77-4A98-BAEB-92E3885EB92D}" type="sibTrans" cxnId="{331A1231-085E-4E9C-8392-A01FF7F25D8C}">
      <dgm:prSet/>
      <dgm:spPr/>
      <dgm:t>
        <a:bodyPr/>
        <a:lstStyle/>
        <a:p>
          <a:endParaRPr lang="en-US"/>
        </a:p>
      </dgm:t>
    </dgm:pt>
    <dgm:pt modelId="{3AAEAB0A-16A1-402B-8212-4E94A00C1BB8}" type="pres">
      <dgm:prSet presAssocID="{B9FDA0D9-06FF-491F-AA4C-D2AFFD941193}" presName="root" presStyleCnt="0">
        <dgm:presLayoutVars>
          <dgm:dir/>
          <dgm:resizeHandles val="exact"/>
        </dgm:presLayoutVars>
      </dgm:prSet>
      <dgm:spPr/>
    </dgm:pt>
    <dgm:pt modelId="{B8CAE016-77E2-4A60-87C9-272B878D769A}" type="pres">
      <dgm:prSet presAssocID="{600C1607-7FB5-41FD-93D2-A21FB5E3A6F4}" presName="compNode" presStyleCnt="0"/>
      <dgm:spPr/>
    </dgm:pt>
    <dgm:pt modelId="{59420309-3A63-4CAF-BF15-4E1B0FEB1751}" type="pres">
      <dgm:prSet presAssocID="{600C1607-7FB5-41FD-93D2-A21FB5E3A6F4}" presName="bgRect" presStyleLbl="bgShp" presStyleIdx="0" presStyleCnt="3"/>
      <dgm:spPr/>
    </dgm:pt>
    <dgm:pt modelId="{BAB84890-6FB9-41A1-A963-9E4BAEF6446E}" type="pres">
      <dgm:prSet presAssocID="{600C1607-7FB5-41FD-93D2-A21FB5E3A6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796D1D3D-E157-40EC-9291-DE106FA66D9E}" type="pres">
      <dgm:prSet presAssocID="{600C1607-7FB5-41FD-93D2-A21FB5E3A6F4}" presName="spaceRect" presStyleCnt="0"/>
      <dgm:spPr/>
    </dgm:pt>
    <dgm:pt modelId="{0DE03F9D-91A8-49DF-8C73-BF855E773848}" type="pres">
      <dgm:prSet presAssocID="{600C1607-7FB5-41FD-93D2-A21FB5E3A6F4}" presName="parTx" presStyleLbl="revTx" presStyleIdx="0" presStyleCnt="3">
        <dgm:presLayoutVars>
          <dgm:chMax val="0"/>
          <dgm:chPref val="0"/>
        </dgm:presLayoutVars>
      </dgm:prSet>
      <dgm:spPr/>
    </dgm:pt>
    <dgm:pt modelId="{B7FB8B1B-D4EE-4A95-8938-2F2B6F935819}" type="pres">
      <dgm:prSet presAssocID="{FB1217ED-AC8F-484E-9261-745E73C97968}" presName="sibTrans" presStyleCnt="0"/>
      <dgm:spPr/>
    </dgm:pt>
    <dgm:pt modelId="{7BBE8CB9-3AE3-455D-B31F-390EDB0C32A0}" type="pres">
      <dgm:prSet presAssocID="{078E2DA4-70B0-4679-A967-54F5E857F9EA}" presName="compNode" presStyleCnt="0"/>
      <dgm:spPr/>
    </dgm:pt>
    <dgm:pt modelId="{C0567885-FFCB-46F9-9BAC-7BFAD87E5254}" type="pres">
      <dgm:prSet presAssocID="{078E2DA4-70B0-4679-A967-54F5E857F9EA}" presName="bgRect" presStyleLbl="bgShp" presStyleIdx="1" presStyleCnt="3"/>
      <dgm:spPr/>
    </dgm:pt>
    <dgm:pt modelId="{F2B45A23-2B96-46A6-9965-16F346826F3F}" type="pres">
      <dgm:prSet presAssocID="{078E2DA4-70B0-4679-A967-54F5E857F9E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59778D5F-3943-44A0-842D-DE0E6569E3CC}" type="pres">
      <dgm:prSet presAssocID="{078E2DA4-70B0-4679-A967-54F5E857F9EA}" presName="spaceRect" presStyleCnt="0"/>
      <dgm:spPr/>
    </dgm:pt>
    <dgm:pt modelId="{61BE7082-8C9A-49A6-89EA-310BC5379C33}" type="pres">
      <dgm:prSet presAssocID="{078E2DA4-70B0-4679-A967-54F5E857F9EA}" presName="parTx" presStyleLbl="revTx" presStyleIdx="1" presStyleCnt="3">
        <dgm:presLayoutVars>
          <dgm:chMax val="0"/>
          <dgm:chPref val="0"/>
        </dgm:presLayoutVars>
      </dgm:prSet>
      <dgm:spPr/>
    </dgm:pt>
    <dgm:pt modelId="{E62D5447-0E43-4C2A-BFC5-E81DAB252313}" type="pres">
      <dgm:prSet presAssocID="{A1CC5DC8-A89C-45C0-877E-A83B659A3985}" presName="sibTrans" presStyleCnt="0"/>
      <dgm:spPr/>
    </dgm:pt>
    <dgm:pt modelId="{0E0EFA66-3DC8-40FC-84B3-9B4553C07BE7}" type="pres">
      <dgm:prSet presAssocID="{8C36DB8C-BA02-4E50-8BBD-1C9149F4E626}" presName="compNode" presStyleCnt="0"/>
      <dgm:spPr/>
    </dgm:pt>
    <dgm:pt modelId="{1A92CDC0-3139-4955-A156-675ADB4CCE62}" type="pres">
      <dgm:prSet presAssocID="{8C36DB8C-BA02-4E50-8BBD-1C9149F4E626}" presName="bgRect" presStyleLbl="bgShp" presStyleIdx="2" presStyleCnt="3"/>
      <dgm:spPr/>
    </dgm:pt>
    <dgm:pt modelId="{5026DD42-55DB-4BE2-9660-DC0EAE5CA5DE}" type="pres">
      <dgm:prSet presAssocID="{8C36DB8C-BA02-4E50-8BBD-1C9149F4E62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D5F620F-99A1-44A5-A478-646A30376E53}" type="pres">
      <dgm:prSet presAssocID="{8C36DB8C-BA02-4E50-8BBD-1C9149F4E626}" presName="spaceRect" presStyleCnt="0"/>
      <dgm:spPr/>
    </dgm:pt>
    <dgm:pt modelId="{CA67AEB0-2312-4CF2-8DA8-81C79BF2D42E}" type="pres">
      <dgm:prSet presAssocID="{8C36DB8C-BA02-4E50-8BBD-1C9149F4E62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31A1231-085E-4E9C-8392-A01FF7F25D8C}" srcId="{B9FDA0D9-06FF-491F-AA4C-D2AFFD941193}" destId="{8C36DB8C-BA02-4E50-8BBD-1C9149F4E626}" srcOrd="2" destOrd="0" parTransId="{2B632FC0-B96E-4317-8F48-C293078B41D4}" sibTransId="{2EC79BB0-FA77-4A98-BAEB-92E3885EB92D}"/>
    <dgm:cxn modelId="{06195A42-DFC2-4013-AC5B-2DCD7F97BB11}" type="presOf" srcId="{B9FDA0D9-06FF-491F-AA4C-D2AFFD941193}" destId="{3AAEAB0A-16A1-402B-8212-4E94A00C1BB8}" srcOrd="0" destOrd="0" presId="urn:microsoft.com/office/officeart/2018/2/layout/IconVerticalSolidList"/>
    <dgm:cxn modelId="{E565E164-0FE6-4D03-B97C-DF7D01C5C763}" srcId="{B9FDA0D9-06FF-491F-AA4C-D2AFFD941193}" destId="{078E2DA4-70B0-4679-A967-54F5E857F9EA}" srcOrd="1" destOrd="0" parTransId="{B5D74B98-D165-4CFF-9E02-AB5491494A39}" sibTransId="{A1CC5DC8-A89C-45C0-877E-A83B659A3985}"/>
    <dgm:cxn modelId="{05C57F79-8EFB-484D-9E80-C6BF794BEF1B}" srcId="{B9FDA0D9-06FF-491F-AA4C-D2AFFD941193}" destId="{600C1607-7FB5-41FD-93D2-A21FB5E3A6F4}" srcOrd="0" destOrd="0" parTransId="{3722B367-72ED-4DA1-B76D-E7B3935EF4CE}" sibTransId="{FB1217ED-AC8F-484E-9261-745E73C97968}"/>
    <dgm:cxn modelId="{9C5CE684-CA2D-47A4-B90F-40D1BC4E9DA6}" type="presOf" srcId="{600C1607-7FB5-41FD-93D2-A21FB5E3A6F4}" destId="{0DE03F9D-91A8-49DF-8C73-BF855E773848}" srcOrd="0" destOrd="0" presId="urn:microsoft.com/office/officeart/2018/2/layout/IconVerticalSolidList"/>
    <dgm:cxn modelId="{0FE9A18A-596B-4C48-942D-FADC599BBF78}" type="presOf" srcId="{078E2DA4-70B0-4679-A967-54F5E857F9EA}" destId="{61BE7082-8C9A-49A6-89EA-310BC5379C33}" srcOrd="0" destOrd="0" presId="urn:microsoft.com/office/officeart/2018/2/layout/IconVerticalSolidList"/>
    <dgm:cxn modelId="{87624CF4-12F1-4427-A025-21337F57817A}" type="presOf" srcId="{8C36DB8C-BA02-4E50-8BBD-1C9149F4E626}" destId="{CA67AEB0-2312-4CF2-8DA8-81C79BF2D42E}" srcOrd="0" destOrd="0" presId="urn:microsoft.com/office/officeart/2018/2/layout/IconVerticalSolidList"/>
    <dgm:cxn modelId="{34C18E6C-9D90-4D97-91BE-2395DB2E6C7E}" type="presParOf" srcId="{3AAEAB0A-16A1-402B-8212-4E94A00C1BB8}" destId="{B8CAE016-77E2-4A60-87C9-272B878D769A}" srcOrd="0" destOrd="0" presId="urn:microsoft.com/office/officeart/2018/2/layout/IconVerticalSolidList"/>
    <dgm:cxn modelId="{8C64409A-0581-47B6-BA41-DF0A4808F097}" type="presParOf" srcId="{B8CAE016-77E2-4A60-87C9-272B878D769A}" destId="{59420309-3A63-4CAF-BF15-4E1B0FEB1751}" srcOrd="0" destOrd="0" presId="urn:microsoft.com/office/officeart/2018/2/layout/IconVerticalSolidList"/>
    <dgm:cxn modelId="{DA47D92B-49CD-4A5E-8FE8-DD8D7B4AF2FE}" type="presParOf" srcId="{B8CAE016-77E2-4A60-87C9-272B878D769A}" destId="{BAB84890-6FB9-41A1-A963-9E4BAEF6446E}" srcOrd="1" destOrd="0" presId="urn:microsoft.com/office/officeart/2018/2/layout/IconVerticalSolidList"/>
    <dgm:cxn modelId="{E7D43F1A-D7EA-46E8-BB44-53E93B6F7C78}" type="presParOf" srcId="{B8CAE016-77E2-4A60-87C9-272B878D769A}" destId="{796D1D3D-E157-40EC-9291-DE106FA66D9E}" srcOrd="2" destOrd="0" presId="urn:microsoft.com/office/officeart/2018/2/layout/IconVerticalSolidList"/>
    <dgm:cxn modelId="{5695D4B7-D947-450D-BA17-6ED3A4E5CD0F}" type="presParOf" srcId="{B8CAE016-77E2-4A60-87C9-272B878D769A}" destId="{0DE03F9D-91A8-49DF-8C73-BF855E773848}" srcOrd="3" destOrd="0" presId="urn:microsoft.com/office/officeart/2018/2/layout/IconVerticalSolidList"/>
    <dgm:cxn modelId="{09B0E685-B02F-4C3F-9553-125B9FCE6837}" type="presParOf" srcId="{3AAEAB0A-16A1-402B-8212-4E94A00C1BB8}" destId="{B7FB8B1B-D4EE-4A95-8938-2F2B6F935819}" srcOrd="1" destOrd="0" presId="urn:microsoft.com/office/officeart/2018/2/layout/IconVerticalSolidList"/>
    <dgm:cxn modelId="{07277185-E8B4-46F1-9209-CA10B96A8DCB}" type="presParOf" srcId="{3AAEAB0A-16A1-402B-8212-4E94A00C1BB8}" destId="{7BBE8CB9-3AE3-455D-B31F-390EDB0C32A0}" srcOrd="2" destOrd="0" presId="urn:microsoft.com/office/officeart/2018/2/layout/IconVerticalSolidList"/>
    <dgm:cxn modelId="{85390990-CB97-4159-987B-9809116A74CB}" type="presParOf" srcId="{7BBE8CB9-3AE3-455D-B31F-390EDB0C32A0}" destId="{C0567885-FFCB-46F9-9BAC-7BFAD87E5254}" srcOrd="0" destOrd="0" presId="urn:microsoft.com/office/officeart/2018/2/layout/IconVerticalSolidList"/>
    <dgm:cxn modelId="{B08ACFE3-AF16-42CC-BB38-8F07F03C641A}" type="presParOf" srcId="{7BBE8CB9-3AE3-455D-B31F-390EDB0C32A0}" destId="{F2B45A23-2B96-46A6-9965-16F346826F3F}" srcOrd="1" destOrd="0" presId="urn:microsoft.com/office/officeart/2018/2/layout/IconVerticalSolidList"/>
    <dgm:cxn modelId="{41B5E352-A02A-4745-8F82-D15B4CB6D91B}" type="presParOf" srcId="{7BBE8CB9-3AE3-455D-B31F-390EDB0C32A0}" destId="{59778D5F-3943-44A0-842D-DE0E6569E3CC}" srcOrd="2" destOrd="0" presId="urn:microsoft.com/office/officeart/2018/2/layout/IconVerticalSolidList"/>
    <dgm:cxn modelId="{FDC00C1A-35B8-4B62-8BC0-4832FDBAF9E7}" type="presParOf" srcId="{7BBE8CB9-3AE3-455D-B31F-390EDB0C32A0}" destId="{61BE7082-8C9A-49A6-89EA-310BC5379C33}" srcOrd="3" destOrd="0" presId="urn:microsoft.com/office/officeart/2018/2/layout/IconVerticalSolidList"/>
    <dgm:cxn modelId="{025B38E0-502E-4FA7-A863-C3DC36268113}" type="presParOf" srcId="{3AAEAB0A-16A1-402B-8212-4E94A00C1BB8}" destId="{E62D5447-0E43-4C2A-BFC5-E81DAB252313}" srcOrd="3" destOrd="0" presId="urn:microsoft.com/office/officeart/2018/2/layout/IconVerticalSolidList"/>
    <dgm:cxn modelId="{4A2E7EDE-D6EB-4BE3-BB81-533ED86C71C7}" type="presParOf" srcId="{3AAEAB0A-16A1-402B-8212-4E94A00C1BB8}" destId="{0E0EFA66-3DC8-40FC-84B3-9B4553C07BE7}" srcOrd="4" destOrd="0" presId="urn:microsoft.com/office/officeart/2018/2/layout/IconVerticalSolidList"/>
    <dgm:cxn modelId="{170B4E0A-54FD-4DD2-88B3-B568C59EB648}" type="presParOf" srcId="{0E0EFA66-3DC8-40FC-84B3-9B4553C07BE7}" destId="{1A92CDC0-3139-4955-A156-675ADB4CCE62}" srcOrd="0" destOrd="0" presId="urn:microsoft.com/office/officeart/2018/2/layout/IconVerticalSolidList"/>
    <dgm:cxn modelId="{8EA7EDB0-2101-420E-B51A-7A01709A0688}" type="presParOf" srcId="{0E0EFA66-3DC8-40FC-84B3-9B4553C07BE7}" destId="{5026DD42-55DB-4BE2-9660-DC0EAE5CA5DE}" srcOrd="1" destOrd="0" presId="urn:microsoft.com/office/officeart/2018/2/layout/IconVerticalSolidList"/>
    <dgm:cxn modelId="{341C44EA-0D52-4771-97BB-8278CD949CF2}" type="presParOf" srcId="{0E0EFA66-3DC8-40FC-84B3-9B4553C07BE7}" destId="{1D5F620F-99A1-44A5-A478-646A30376E53}" srcOrd="2" destOrd="0" presId="urn:microsoft.com/office/officeart/2018/2/layout/IconVerticalSolidList"/>
    <dgm:cxn modelId="{C9866E62-5453-4347-9F70-974783611CC6}" type="presParOf" srcId="{0E0EFA66-3DC8-40FC-84B3-9B4553C07BE7}" destId="{CA67AEB0-2312-4CF2-8DA8-81C79BF2D4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A4A5C-4EE0-4F75-9A33-8107A996F80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EE58D4-CFFD-4A57-AEC7-A543AE726058}">
      <dgm:prSet custT="1"/>
      <dgm:spPr/>
      <dgm:t>
        <a:bodyPr/>
        <a:lstStyle/>
        <a:p>
          <a:r>
            <a:rPr lang="zh-TW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洛杉磯縣衛生</a:t>
          </a:r>
          <a:r>
            <a:rPr lang="zh-CN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主管</a:t>
          </a:r>
          <a:r>
            <a:rPr lang="zh-TW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發佈了</a:t>
          </a:r>
          <a:r>
            <a:rPr lang="zh-CN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好</a:t>
          </a:r>
          <a:r>
            <a:rPr lang="zh-TW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幾項煙霧</a:t>
          </a:r>
          <a:r>
            <a:rPr lang="zh-CN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公</a:t>
          </a:r>
          <a:r>
            <a:rPr lang="zh-TW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告</a:t>
          </a:r>
          <a:r>
            <a:rPr lang="zh-CN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r>
            <a:rPr 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 </a:t>
          </a:r>
        </a:p>
      </dgm:t>
    </dgm:pt>
    <dgm:pt modelId="{A5EB463C-E42C-4158-8B10-64562CABA5E0}" type="parTrans" cxnId="{A4FF683D-0BE2-48AC-AFA8-8EC7F5DD4A4D}">
      <dgm:prSet/>
      <dgm:spPr/>
      <dgm:t>
        <a:bodyPr/>
        <a:lstStyle/>
        <a:p>
          <a:endParaRPr lang="en-US"/>
        </a:p>
      </dgm:t>
    </dgm:pt>
    <dgm:pt modelId="{85CAFABC-86AB-4445-A965-786EAD2876C6}" type="sibTrans" cxnId="{A4FF683D-0BE2-48AC-AFA8-8EC7F5DD4A4D}">
      <dgm:prSet/>
      <dgm:spPr/>
      <dgm:t>
        <a:bodyPr/>
        <a:lstStyle/>
        <a:p>
          <a:endParaRPr lang="en-US"/>
        </a:p>
      </dgm:t>
    </dgm:pt>
    <dgm:pt modelId="{E913524B-7822-416F-9AF7-5362E71BF0B4}">
      <dgm:prSet/>
      <dgm:spPr/>
      <dgm:t>
        <a:bodyPr/>
        <a:lstStyle/>
        <a:p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這些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公告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提供了有關減少接觸煙霧和不健康空氣的公共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訊息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B629B6E5-8C3A-43AB-ADC0-11F36894604A}" type="parTrans" cxnId="{D8EA48B0-C801-40F2-8632-20B99A121316}">
      <dgm:prSet/>
      <dgm:spPr/>
      <dgm:t>
        <a:bodyPr/>
        <a:lstStyle/>
        <a:p>
          <a:endParaRPr lang="en-US"/>
        </a:p>
      </dgm:t>
    </dgm:pt>
    <dgm:pt modelId="{F4B16A11-9206-49EA-B878-E252BB12EA42}" type="sibTrans" cxnId="{D8EA48B0-C801-40F2-8632-20B99A121316}">
      <dgm:prSet/>
      <dgm:spPr/>
      <dgm:t>
        <a:bodyPr/>
        <a:lstStyle/>
        <a:p>
          <a:endParaRPr lang="en-US"/>
        </a:p>
      </dgm:t>
    </dgm:pt>
    <dgm:pt modelId="{32D9F26D-1564-45B9-A538-B590261BF19B}">
      <dgm:prSet/>
      <dgm:spPr/>
      <dgm:t>
        <a:bodyPr/>
        <a:lstStyle/>
        <a:p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野火煙霧是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微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小顆粒、氣體和水蒸氣的混合物。主要的健康問題是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微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小顆粒，它會導致眼睛灼痛、流鼻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水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、喉嚨發癢、頭痛和疾病（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如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支氣管炎）。</a:t>
          </a:r>
          <a:endParaRPr lang="en-US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E9237F5E-395B-4E45-B29D-B36E54407931}" type="parTrans" cxnId="{36CC9055-3F49-4AAD-ABE3-F804C4567FEC}">
      <dgm:prSet/>
      <dgm:spPr/>
      <dgm:t>
        <a:bodyPr/>
        <a:lstStyle/>
        <a:p>
          <a:endParaRPr lang="en-US"/>
        </a:p>
      </dgm:t>
    </dgm:pt>
    <dgm:pt modelId="{0E26578D-8871-4597-89B6-E3FA47D54C75}" type="sibTrans" cxnId="{36CC9055-3F49-4AAD-ABE3-F804C4567FEC}">
      <dgm:prSet/>
      <dgm:spPr/>
      <dgm:t>
        <a:bodyPr/>
        <a:lstStyle/>
        <a:p>
          <a:endParaRPr lang="en-US"/>
        </a:p>
      </dgm:t>
    </dgm:pt>
    <dgm:pt modelId="{FA258F28-2756-41BB-9F44-86072045F9B8}">
      <dgm:prSet/>
      <dgm:spPr/>
      <dgm:t>
        <a:bodyPr/>
        <a:lstStyle/>
        <a:p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風險較高的人群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：</a:t>
          </a:r>
          <a:r>
            <a:rPr lang="zh-TW" altLang="en-US" b="1" u="sng" dirty="0">
              <a:latin typeface="PMingLiU" panose="02020500000000000000" pitchFamily="18" charset="-120"/>
              <a:ea typeface="PMingLiU" panose="02020500000000000000" pitchFamily="18" charset="-120"/>
            </a:rPr>
            <a:t>兒童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、老人、患有呼吸系統疾病或心臟病的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人士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以及免疫系統受損的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人士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可能會出現更嚴重的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後果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，例如呼吸困難、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哮喘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、咳嗽、疲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乏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和</a:t>
          </a:r>
          <a:r>
            <a:rPr lang="en-US" altLang="zh-TW" dirty="0">
              <a:latin typeface="PMingLiU" panose="02020500000000000000" pitchFamily="18" charset="-120"/>
              <a:ea typeface="PMingLiU" panose="02020500000000000000" pitchFamily="18" charset="-120"/>
            </a:rPr>
            <a:t>/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或胸痛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06276F49-DD91-4770-A9E0-9845757445E5}" type="parTrans" cxnId="{7D937E9A-6F8A-46A1-BCBE-9E5CE4B24291}">
      <dgm:prSet/>
      <dgm:spPr/>
      <dgm:t>
        <a:bodyPr/>
        <a:lstStyle/>
        <a:p>
          <a:endParaRPr lang="en-US"/>
        </a:p>
      </dgm:t>
    </dgm:pt>
    <dgm:pt modelId="{E46FC9AD-8F85-409D-AAEC-3F3891C2CEB0}" type="sibTrans" cxnId="{7D937E9A-6F8A-46A1-BCBE-9E5CE4B24291}">
      <dgm:prSet/>
      <dgm:spPr/>
      <dgm:t>
        <a:bodyPr/>
        <a:lstStyle/>
        <a:p>
          <a:endParaRPr lang="en-US"/>
        </a:p>
      </dgm:t>
    </dgm:pt>
    <dgm:pt modelId="{25D418E7-BA41-40E5-AB4B-2EAF364D5C9F}" type="pres">
      <dgm:prSet presAssocID="{7F7A4A5C-4EE0-4F75-9A33-8107A996F802}" presName="outerComposite" presStyleCnt="0">
        <dgm:presLayoutVars>
          <dgm:chMax val="5"/>
          <dgm:dir/>
          <dgm:resizeHandles val="exact"/>
        </dgm:presLayoutVars>
      </dgm:prSet>
      <dgm:spPr/>
    </dgm:pt>
    <dgm:pt modelId="{C5B5232F-22A5-48C7-A68B-4FB519D6AAE0}" type="pres">
      <dgm:prSet presAssocID="{7F7A4A5C-4EE0-4F75-9A33-8107A996F802}" presName="dummyMaxCanvas" presStyleCnt="0">
        <dgm:presLayoutVars/>
      </dgm:prSet>
      <dgm:spPr/>
    </dgm:pt>
    <dgm:pt modelId="{2718E757-6892-4DDE-8327-00E6508B02FA}" type="pres">
      <dgm:prSet presAssocID="{7F7A4A5C-4EE0-4F75-9A33-8107A996F802}" presName="FourNodes_1" presStyleLbl="node1" presStyleIdx="0" presStyleCnt="4">
        <dgm:presLayoutVars>
          <dgm:bulletEnabled val="1"/>
        </dgm:presLayoutVars>
      </dgm:prSet>
      <dgm:spPr/>
    </dgm:pt>
    <dgm:pt modelId="{B88A5281-EA70-4ABF-B1DD-DCED29100FCD}" type="pres">
      <dgm:prSet presAssocID="{7F7A4A5C-4EE0-4F75-9A33-8107A996F802}" presName="FourNodes_2" presStyleLbl="node1" presStyleIdx="1" presStyleCnt="4">
        <dgm:presLayoutVars>
          <dgm:bulletEnabled val="1"/>
        </dgm:presLayoutVars>
      </dgm:prSet>
      <dgm:spPr/>
    </dgm:pt>
    <dgm:pt modelId="{B4B66F47-DF06-4941-B816-D9741080069B}" type="pres">
      <dgm:prSet presAssocID="{7F7A4A5C-4EE0-4F75-9A33-8107A996F802}" presName="FourNodes_3" presStyleLbl="node1" presStyleIdx="2" presStyleCnt="4">
        <dgm:presLayoutVars>
          <dgm:bulletEnabled val="1"/>
        </dgm:presLayoutVars>
      </dgm:prSet>
      <dgm:spPr/>
    </dgm:pt>
    <dgm:pt modelId="{6309D2F4-DECA-4404-BF85-14B0B57D1D12}" type="pres">
      <dgm:prSet presAssocID="{7F7A4A5C-4EE0-4F75-9A33-8107A996F802}" presName="FourNodes_4" presStyleLbl="node1" presStyleIdx="3" presStyleCnt="4">
        <dgm:presLayoutVars>
          <dgm:bulletEnabled val="1"/>
        </dgm:presLayoutVars>
      </dgm:prSet>
      <dgm:spPr/>
    </dgm:pt>
    <dgm:pt modelId="{33016291-AD93-4A14-9E05-98102962516A}" type="pres">
      <dgm:prSet presAssocID="{7F7A4A5C-4EE0-4F75-9A33-8107A996F802}" presName="FourConn_1-2" presStyleLbl="fgAccFollowNode1" presStyleIdx="0" presStyleCnt="3">
        <dgm:presLayoutVars>
          <dgm:bulletEnabled val="1"/>
        </dgm:presLayoutVars>
      </dgm:prSet>
      <dgm:spPr/>
    </dgm:pt>
    <dgm:pt modelId="{DEFE5C1B-B1EC-4D6F-9D6B-7599A2E6CFB9}" type="pres">
      <dgm:prSet presAssocID="{7F7A4A5C-4EE0-4F75-9A33-8107A996F802}" presName="FourConn_2-3" presStyleLbl="fgAccFollowNode1" presStyleIdx="1" presStyleCnt="3">
        <dgm:presLayoutVars>
          <dgm:bulletEnabled val="1"/>
        </dgm:presLayoutVars>
      </dgm:prSet>
      <dgm:spPr/>
    </dgm:pt>
    <dgm:pt modelId="{09C20489-BA5E-4F67-B375-90CA59B18CB3}" type="pres">
      <dgm:prSet presAssocID="{7F7A4A5C-4EE0-4F75-9A33-8107A996F802}" presName="FourConn_3-4" presStyleLbl="fgAccFollowNode1" presStyleIdx="2" presStyleCnt="3">
        <dgm:presLayoutVars>
          <dgm:bulletEnabled val="1"/>
        </dgm:presLayoutVars>
      </dgm:prSet>
      <dgm:spPr/>
    </dgm:pt>
    <dgm:pt modelId="{A7E0EAEE-C1B0-4DF3-9B9F-8728EEC97A40}" type="pres">
      <dgm:prSet presAssocID="{7F7A4A5C-4EE0-4F75-9A33-8107A996F802}" presName="FourNodes_1_text" presStyleLbl="node1" presStyleIdx="3" presStyleCnt="4">
        <dgm:presLayoutVars>
          <dgm:bulletEnabled val="1"/>
        </dgm:presLayoutVars>
      </dgm:prSet>
      <dgm:spPr/>
    </dgm:pt>
    <dgm:pt modelId="{895CE256-736E-4544-AC4B-33E1C338293A}" type="pres">
      <dgm:prSet presAssocID="{7F7A4A5C-4EE0-4F75-9A33-8107A996F802}" presName="FourNodes_2_text" presStyleLbl="node1" presStyleIdx="3" presStyleCnt="4">
        <dgm:presLayoutVars>
          <dgm:bulletEnabled val="1"/>
        </dgm:presLayoutVars>
      </dgm:prSet>
      <dgm:spPr/>
    </dgm:pt>
    <dgm:pt modelId="{D344461C-795A-4F33-A00A-8C5AB0B86E25}" type="pres">
      <dgm:prSet presAssocID="{7F7A4A5C-4EE0-4F75-9A33-8107A996F802}" presName="FourNodes_3_text" presStyleLbl="node1" presStyleIdx="3" presStyleCnt="4">
        <dgm:presLayoutVars>
          <dgm:bulletEnabled val="1"/>
        </dgm:presLayoutVars>
      </dgm:prSet>
      <dgm:spPr/>
    </dgm:pt>
    <dgm:pt modelId="{481CE3B1-3332-4852-BCB6-244DE0A61884}" type="pres">
      <dgm:prSet presAssocID="{7F7A4A5C-4EE0-4F75-9A33-8107A996F80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03F2019-833E-4F93-8FBE-4388F36D1E75}" type="presOf" srcId="{32D9F26D-1564-45B9-A538-B590261BF19B}" destId="{D344461C-795A-4F33-A00A-8C5AB0B86E25}" srcOrd="1" destOrd="0" presId="urn:microsoft.com/office/officeart/2005/8/layout/vProcess5"/>
    <dgm:cxn modelId="{5752B636-DEF0-45F2-8315-BE08EEA3F4EF}" type="presOf" srcId="{0E26578D-8871-4597-89B6-E3FA47D54C75}" destId="{09C20489-BA5E-4F67-B375-90CA59B18CB3}" srcOrd="0" destOrd="0" presId="urn:microsoft.com/office/officeart/2005/8/layout/vProcess5"/>
    <dgm:cxn modelId="{A4FF683D-0BE2-48AC-AFA8-8EC7F5DD4A4D}" srcId="{7F7A4A5C-4EE0-4F75-9A33-8107A996F802}" destId="{19EE58D4-CFFD-4A57-AEC7-A543AE726058}" srcOrd="0" destOrd="0" parTransId="{A5EB463C-E42C-4158-8B10-64562CABA5E0}" sibTransId="{85CAFABC-86AB-4445-A965-786EAD2876C6}"/>
    <dgm:cxn modelId="{ABCDF83E-3625-4401-8B27-9028A81505E3}" type="presOf" srcId="{19EE58D4-CFFD-4A57-AEC7-A543AE726058}" destId="{A7E0EAEE-C1B0-4DF3-9B9F-8728EEC97A40}" srcOrd="1" destOrd="0" presId="urn:microsoft.com/office/officeart/2005/8/layout/vProcess5"/>
    <dgm:cxn modelId="{23752773-07A9-4437-8654-3F8D41C5DA97}" type="presOf" srcId="{E913524B-7822-416F-9AF7-5362E71BF0B4}" destId="{895CE256-736E-4544-AC4B-33E1C338293A}" srcOrd="1" destOrd="0" presId="urn:microsoft.com/office/officeart/2005/8/layout/vProcess5"/>
    <dgm:cxn modelId="{36CC9055-3F49-4AAD-ABE3-F804C4567FEC}" srcId="{7F7A4A5C-4EE0-4F75-9A33-8107A996F802}" destId="{32D9F26D-1564-45B9-A538-B590261BF19B}" srcOrd="2" destOrd="0" parTransId="{E9237F5E-395B-4E45-B29D-B36E54407931}" sibTransId="{0E26578D-8871-4597-89B6-E3FA47D54C75}"/>
    <dgm:cxn modelId="{AF04385A-355A-4DDB-A02C-614F1AA0F978}" type="presOf" srcId="{32D9F26D-1564-45B9-A538-B590261BF19B}" destId="{B4B66F47-DF06-4941-B816-D9741080069B}" srcOrd="0" destOrd="0" presId="urn:microsoft.com/office/officeart/2005/8/layout/vProcess5"/>
    <dgm:cxn modelId="{F411277B-BF39-4B69-94EC-A804904BDD6B}" type="presOf" srcId="{E913524B-7822-416F-9AF7-5362E71BF0B4}" destId="{B88A5281-EA70-4ABF-B1DD-DCED29100FCD}" srcOrd="0" destOrd="0" presId="urn:microsoft.com/office/officeart/2005/8/layout/vProcess5"/>
    <dgm:cxn modelId="{E458C085-57DF-4FA1-8F65-6753970D3C11}" type="presOf" srcId="{FA258F28-2756-41BB-9F44-86072045F9B8}" destId="{6309D2F4-DECA-4404-BF85-14B0B57D1D12}" srcOrd="0" destOrd="0" presId="urn:microsoft.com/office/officeart/2005/8/layout/vProcess5"/>
    <dgm:cxn modelId="{30885697-6AF8-48CC-8215-6C1CCC91FAAA}" type="presOf" srcId="{7F7A4A5C-4EE0-4F75-9A33-8107A996F802}" destId="{25D418E7-BA41-40E5-AB4B-2EAF364D5C9F}" srcOrd="0" destOrd="0" presId="urn:microsoft.com/office/officeart/2005/8/layout/vProcess5"/>
    <dgm:cxn modelId="{7D937E9A-6F8A-46A1-BCBE-9E5CE4B24291}" srcId="{7F7A4A5C-4EE0-4F75-9A33-8107A996F802}" destId="{FA258F28-2756-41BB-9F44-86072045F9B8}" srcOrd="3" destOrd="0" parTransId="{06276F49-DD91-4770-A9E0-9845757445E5}" sibTransId="{E46FC9AD-8F85-409D-AAEC-3F3891C2CEB0}"/>
    <dgm:cxn modelId="{E16BFDA0-C690-4020-95DD-E5235337E02E}" type="presOf" srcId="{F4B16A11-9206-49EA-B878-E252BB12EA42}" destId="{DEFE5C1B-B1EC-4D6F-9D6B-7599A2E6CFB9}" srcOrd="0" destOrd="0" presId="urn:microsoft.com/office/officeart/2005/8/layout/vProcess5"/>
    <dgm:cxn modelId="{7020E1A6-3B03-430E-9EA8-91E9B27FF300}" type="presOf" srcId="{85CAFABC-86AB-4445-A965-786EAD2876C6}" destId="{33016291-AD93-4A14-9E05-98102962516A}" srcOrd="0" destOrd="0" presId="urn:microsoft.com/office/officeart/2005/8/layout/vProcess5"/>
    <dgm:cxn modelId="{600F5CA9-F88A-4AD5-8911-5B4938893717}" type="presOf" srcId="{FA258F28-2756-41BB-9F44-86072045F9B8}" destId="{481CE3B1-3332-4852-BCB6-244DE0A61884}" srcOrd="1" destOrd="0" presId="urn:microsoft.com/office/officeart/2005/8/layout/vProcess5"/>
    <dgm:cxn modelId="{D8EA48B0-C801-40F2-8632-20B99A121316}" srcId="{7F7A4A5C-4EE0-4F75-9A33-8107A996F802}" destId="{E913524B-7822-416F-9AF7-5362E71BF0B4}" srcOrd="1" destOrd="0" parTransId="{B629B6E5-8C3A-43AB-ADC0-11F36894604A}" sibTransId="{F4B16A11-9206-49EA-B878-E252BB12EA42}"/>
    <dgm:cxn modelId="{312B7BF3-2CAC-4B57-AF4F-0C4B8FAB6103}" type="presOf" srcId="{19EE58D4-CFFD-4A57-AEC7-A543AE726058}" destId="{2718E757-6892-4DDE-8327-00E6508B02FA}" srcOrd="0" destOrd="0" presId="urn:microsoft.com/office/officeart/2005/8/layout/vProcess5"/>
    <dgm:cxn modelId="{3C658F19-6972-4572-A842-2A56E300121A}" type="presParOf" srcId="{25D418E7-BA41-40E5-AB4B-2EAF364D5C9F}" destId="{C5B5232F-22A5-48C7-A68B-4FB519D6AAE0}" srcOrd="0" destOrd="0" presId="urn:microsoft.com/office/officeart/2005/8/layout/vProcess5"/>
    <dgm:cxn modelId="{14D77963-8526-4689-B6B9-6FE677E48209}" type="presParOf" srcId="{25D418E7-BA41-40E5-AB4B-2EAF364D5C9F}" destId="{2718E757-6892-4DDE-8327-00E6508B02FA}" srcOrd="1" destOrd="0" presId="urn:microsoft.com/office/officeart/2005/8/layout/vProcess5"/>
    <dgm:cxn modelId="{08C01F1B-1F2F-4045-A3A4-34D171B4B8A4}" type="presParOf" srcId="{25D418E7-BA41-40E5-AB4B-2EAF364D5C9F}" destId="{B88A5281-EA70-4ABF-B1DD-DCED29100FCD}" srcOrd="2" destOrd="0" presId="urn:microsoft.com/office/officeart/2005/8/layout/vProcess5"/>
    <dgm:cxn modelId="{2980876D-2CEE-4D98-B7B2-D89D236322EC}" type="presParOf" srcId="{25D418E7-BA41-40E5-AB4B-2EAF364D5C9F}" destId="{B4B66F47-DF06-4941-B816-D9741080069B}" srcOrd="3" destOrd="0" presId="urn:microsoft.com/office/officeart/2005/8/layout/vProcess5"/>
    <dgm:cxn modelId="{05AD161A-DA1F-4A53-825D-BD4F094D5B29}" type="presParOf" srcId="{25D418E7-BA41-40E5-AB4B-2EAF364D5C9F}" destId="{6309D2F4-DECA-4404-BF85-14B0B57D1D12}" srcOrd="4" destOrd="0" presId="urn:microsoft.com/office/officeart/2005/8/layout/vProcess5"/>
    <dgm:cxn modelId="{4F005EF1-5B2A-4071-83C2-CE6B4E5863EF}" type="presParOf" srcId="{25D418E7-BA41-40E5-AB4B-2EAF364D5C9F}" destId="{33016291-AD93-4A14-9E05-98102962516A}" srcOrd="5" destOrd="0" presId="urn:microsoft.com/office/officeart/2005/8/layout/vProcess5"/>
    <dgm:cxn modelId="{A2E2B801-33F9-49AA-B556-AB93F830690E}" type="presParOf" srcId="{25D418E7-BA41-40E5-AB4B-2EAF364D5C9F}" destId="{DEFE5C1B-B1EC-4D6F-9D6B-7599A2E6CFB9}" srcOrd="6" destOrd="0" presId="urn:microsoft.com/office/officeart/2005/8/layout/vProcess5"/>
    <dgm:cxn modelId="{96DC669A-C403-4257-B74F-3B0FD6A34AFB}" type="presParOf" srcId="{25D418E7-BA41-40E5-AB4B-2EAF364D5C9F}" destId="{09C20489-BA5E-4F67-B375-90CA59B18CB3}" srcOrd="7" destOrd="0" presId="urn:microsoft.com/office/officeart/2005/8/layout/vProcess5"/>
    <dgm:cxn modelId="{B787B75B-7CC6-4E97-B2A4-A28AF66925E9}" type="presParOf" srcId="{25D418E7-BA41-40E5-AB4B-2EAF364D5C9F}" destId="{A7E0EAEE-C1B0-4DF3-9B9F-8728EEC97A40}" srcOrd="8" destOrd="0" presId="urn:microsoft.com/office/officeart/2005/8/layout/vProcess5"/>
    <dgm:cxn modelId="{555505A1-431C-4F21-9A9A-E15DA66BA1F1}" type="presParOf" srcId="{25D418E7-BA41-40E5-AB4B-2EAF364D5C9F}" destId="{895CE256-736E-4544-AC4B-33E1C338293A}" srcOrd="9" destOrd="0" presId="urn:microsoft.com/office/officeart/2005/8/layout/vProcess5"/>
    <dgm:cxn modelId="{02C6B9B7-2776-4DD2-B957-2288703571C6}" type="presParOf" srcId="{25D418E7-BA41-40E5-AB4B-2EAF364D5C9F}" destId="{D344461C-795A-4F33-A00A-8C5AB0B86E25}" srcOrd="10" destOrd="0" presId="urn:microsoft.com/office/officeart/2005/8/layout/vProcess5"/>
    <dgm:cxn modelId="{0026D196-A51E-4F1E-BE53-FAD385BACF63}" type="presParOf" srcId="{25D418E7-BA41-40E5-AB4B-2EAF364D5C9F}" destId="{481CE3B1-3332-4852-BCB6-244DE0A6188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7DDC71-4015-47BE-B3B0-D477B4D28986}" type="doc">
      <dgm:prSet loTypeId="urn:microsoft.com/office/officeart/2005/8/layout/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EDD73A-DC03-4F69-B4B8-25BE0C4B1039}">
      <dgm:prSet/>
      <dgm:spPr/>
      <dgm:t>
        <a:bodyPr/>
        <a:lstStyle/>
        <a:p>
          <a:r>
            <a:rPr lang="zh-TW" altLang="en-US" dirty="0"/>
            <a:t>將兒童留在室內以減少接觸</a:t>
          </a:r>
          <a:r>
            <a:rPr lang="zh-CN" altLang="en-US" dirty="0"/>
            <a:t>。</a:t>
          </a:r>
          <a:r>
            <a:rPr lang="en-US" dirty="0"/>
            <a:t>	</a:t>
          </a:r>
        </a:p>
      </dgm:t>
    </dgm:pt>
    <dgm:pt modelId="{A92EF0B3-1DF9-4762-9F31-3021DBBB27C1}" type="parTrans" cxnId="{99E747AB-004A-4EB5-83E6-61445E71B10A}">
      <dgm:prSet/>
      <dgm:spPr/>
      <dgm:t>
        <a:bodyPr/>
        <a:lstStyle/>
        <a:p>
          <a:endParaRPr lang="en-US"/>
        </a:p>
      </dgm:t>
    </dgm:pt>
    <dgm:pt modelId="{8C972828-08AC-4293-A814-4D827238B512}" type="sibTrans" cxnId="{99E747AB-004A-4EB5-83E6-61445E71B10A}">
      <dgm:prSet/>
      <dgm:spPr/>
      <dgm:t>
        <a:bodyPr/>
        <a:lstStyle/>
        <a:p>
          <a:endParaRPr lang="en-US"/>
        </a:p>
      </dgm:t>
    </dgm:pt>
    <dgm:pt modelId="{DB670058-95E5-4E78-B3CD-7D665EEAE694}">
      <dgm:prSet/>
      <dgm:spPr/>
      <dgm:t>
        <a:bodyPr/>
        <a:lstStyle/>
        <a:p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關上門窗，保持室內空氣清潔。使用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可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循環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空氣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的空調過濾掉有害顆粒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r>
            <a:rPr lang="en-US" dirty="0">
              <a:latin typeface="PMingLiU" panose="02020500000000000000" pitchFamily="18" charset="-120"/>
              <a:ea typeface="PMingLiU" panose="02020500000000000000" pitchFamily="18" charset="-120"/>
            </a:rPr>
            <a:t> </a:t>
          </a:r>
        </a:p>
      </dgm:t>
    </dgm:pt>
    <dgm:pt modelId="{41E69C57-53F4-4ED5-BE63-FA279700552C}" type="parTrans" cxnId="{26B8D7E3-92C8-42EF-9F88-BA215EA641CA}">
      <dgm:prSet/>
      <dgm:spPr/>
      <dgm:t>
        <a:bodyPr/>
        <a:lstStyle/>
        <a:p>
          <a:endParaRPr lang="en-US"/>
        </a:p>
      </dgm:t>
    </dgm:pt>
    <dgm:pt modelId="{97689DE3-D267-49DA-9999-34295B0BC2B7}" type="sibTrans" cxnId="{26B8D7E3-92C8-42EF-9F88-BA215EA641CA}">
      <dgm:prSet/>
      <dgm:spPr/>
      <dgm:t>
        <a:bodyPr/>
        <a:lstStyle/>
        <a:p>
          <a:endParaRPr lang="en-US"/>
        </a:p>
      </dgm:t>
    </dgm:pt>
    <dgm:pt modelId="{48B2B4FE-32FE-4D6E-84F3-F1E1AEFCB647}">
      <dgm:prSet/>
      <dgm:spPr/>
      <dgm:t>
        <a:bodyPr/>
        <a:lstStyle/>
        <a:p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如果您</a:t>
          </a:r>
          <a:r>
            <a:rPr lang="en-US" altLang="zh-CN" dirty="0">
              <a:latin typeface="PMingLiU" panose="02020500000000000000" pitchFamily="18" charset="-120"/>
              <a:ea typeface="PMingLiU" panose="02020500000000000000" pitchFamily="18" charset="-120"/>
            </a:rPr>
            <a:t>/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兒童必須外出，請佩戴 </a:t>
          </a:r>
          <a:r>
            <a:rPr lang="en-US" dirty="0">
              <a:latin typeface="PMingLiU" panose="02020500000000000000" pitchFamily="18" charset="-120"/>
              <a:ea typeface="PMingLiU" panose="02020500000000000000" pitchFamily="18" charset="-120"/>
            </a:rPr>
            <a:t>N95 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口罩。</a:t>
          </a:r>
          <a:endParaRPr lang="en-US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86A8C3DC-956B-4534-A475-507D1F9C4EC9}" type="parTrans" cxnId="{FFC7FF68-8ED2-4A38-BB1C-CC5D6F577D65}">
      <dgm:prSet/>
      <dgm:spPr/>
      <dgm:t>
        <a:bodyPr/>
        <a:lstStyle/>
        <a:p>
          <a:endParaRPr lang="en-US"/>
        </a:p>
      </dgm:t>
    </dgm:pt>
    <dgm:pt modelId="{9845ECA9-84D5-498A-AE28-8CED809FA0F6}" type="sibTrans" cxnId="{FFC7FF68-8ED2-4A38-BB1C-CC5D6F577D65}">
      <dgm:prSet/>
      <dgm:spPr/>
      <dgm:t>
        <a:bodyPr/>
        <a:lstStyle/>
        <a:p>
          <a:endParaRPr lang="en-US"/>
        </a:p>
      </dgm:t>
    </dgm:pt>
    <dgm:pt modelId="{5280E682-CDF3-4C2B-96B1-A9E7B7186096}">
      <dgm:prSet/>
      <dgm:spPr/>
      <dgm:t>
        <a:bodyPr/>
        <a:lstStyle/>
        <a:p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監測兒童的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症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狀，並在必要時聯繫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家長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若出現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危及生命的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症</a:t>
          </a:r>
          <a:r>
            <a:rPr lang="zh-TW" altLang="en-US" dirty="0">
              <a:latin typeface="PMingLiU" panose="02020500000000000000" pitchFamily="18" charset="-120"/>
              <a:ea typeface="PMingLiU" panose="02020500000000000000" pitchFamily="18" charset="-120"/>
            </a:rPr>
            <a:t>狀，請撥打 </a:t>
          </a:r>
          <a:r>
            <a:rPr lang="en-US" altLang="zh-TW" dirty="0">
              <a:latin typeface="PMingLiU" panose="02020500000000000000" pitchFamily="18" charset="-120"/>
              <a:ea typeface="PMingLiU" panose="02020500000000000000" pitchFamily="18" charset="-120"/>
            </a:rPr>
            <a:t>911</a:t>
          </a:r>
          <a:r>
            <a:rPr lang="zh-CN" altLang="en-US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9D8370AA-88B6-4756-82E6-F56B2AE38C00}" type="parTrans" cxnId="{3CE6B4A7-84B3-413C-95CF-FD6BFD4F640F}">
      <dgm:prSet/>
      <dgm:spPr/>
      <dgm:t>
        <a:bodyPr/>
        <a:lstStyle/>
        <a:p>
          <a:endParaRPr lang="en-US"/>
        </a:p>
      </dgm:t>
    </dgm:pt>
    <dgm:pt modelId="{64FE3017-1204-467C-A6A1-816F192DE3C9}" type="sibTrans" cxnId="{3CE6B4A7-84B3-413C-95CF-FD6BFD4F640F}">
      <dgm:prSet/>
      <dgm:spPr/>
      <dgm:t>
        <a:bodyPr/>
        <a:lstStyle/>
        <a:p>
          <a:endParaRPr lang="en-US"/>
        </a:p>
      </dgm:t>
    </dgm:pt>
    <dgm:pt modelId="{8A4B2246-BDE8-4AC8-8AE9-569627273450}" type="pres">
      <dgm:prSet presAssocID="{BE7DDC71-4015-47BE-B3B0-D477B4D28986}" presName="diagram" presStyleCnt="0">
        <dgm:presLayoutVars>
          <dgm:dir/>
          <dgm:resizeHandles val="exact"/>
        </dgm:presLayoutVars>
      </dgm:prSet>
      <dgm:spPr/>
    </dgm:pt>
    <dgm:pt modelId="{BC4EF74C-F706-4A22-A207-BD12F8F13EB8}" type="pres">
      <dgm:prSet presAssocID="{39EDD73A-DC03-4F69-B4B8-25BE0C4B1039}" presName="node" presStyleLbl="node1" presStyleIdx="0" presStyleCnt="4">
        <dgm:presLayoutVars>
          <dgm:bulletEnabled val="1"/>
        </dgm:presLayoutVars>
      </dgm:prSet>
      <dgm:spPr/>
    </dgm:pt>
    <dgm:pt modelId="{ED128DC1-BB21-4CB0-B598-DACA6A1660E9}" type="pres">
      <dgm:prSet presAssocID="{8C972828-08AC-4293-A814-4D827238B512}" presName="sibTrans" presStyleLbl="sibTrans2D1" presStyleIdx="0" presStyleCnt="3"/>
      <dgm:spPr/>
    </dgm:pt>
    <dgm:pt modelId="{A3955AE7-49F9-41FB-8034-AF3BEADAEAC5}" type="pres">
      <dgm:prSet presAssocID="{8C972828-08AC-4293-A814-4D827238B512}" presName="connectorText" presStyleLbl="sibTrans2D1" presStyleIdx="0" presStyleCnt="3"/>
      <dgm:spPr/>
    </dgm:pt>
    <dgm:pt modelId="{743FF9E2-0CDA-408C-B9BB-C15654681139}" type="pres">
      <dgm:prSet presAssocID="{DB670058-95E5-4E78-B3CD-7D665EEAE694}" presName="node" presStyleLbl="node1" presStyleIdx="1" presStyleCnt="4">
        <dgm:presLayoutVars>
          <dgm:bulletEnabled val="1"/>
        </dgm:presLayoutVars>
      </dgm:prSet>
      <dgm:spPr/>
    </dgm:pt>
    <dgm:pt modelId="{45A81E57-137E-49D1-910E-E424D8998143}" type="pres">
      <dgm:prSet presAssocID="{97689DE3-D267-49DA-9999-34295B0BC2B7}" presName="sibTrans" presStyleLbl="sibTrans2D1" presStyleIdx="1" presStyleCnt="3"/>
      <dgm:spPr/>
    </dgm:pt>
    <dgm:pt modelId="{0CEFD616-91F4-424C-A7F7-F0F47FEA7DE9}" type="pres">
      <dgm:prSet presAssocID="{97689DE3-D267-49DA-9999-34295B0BC2B7}" presName="connectorText" presStyleLbl="sibTrans2D1" presStyleIdx="1" presStyleCnt="3"/>
      <dgm:spPr/>
    </dgm:pt>
    <dgm:pt modelId="{7A80F373-EEEF-4D4B-B560-A8AF80C733F2}" type="pres">
      <dgm:prSet presAssocID="{48B2B4FE-32FE-4D6E-84F3-F1E1AEFCB647}" presName="node" presStyleLbl="node1" presStyleIdx="2" presStyleCnt="4">
        <dgm:presLayoutVars>
          <dgm:bulletEnabled val="1"/>
        </dgm:presLayoutVars>
      </dgm:prSet>
      <dgm:spPr/>
    </dgm:pt>
    <dgm:pt modelId="{E746D73A-7B0A-476A-8FC1-F5AD81F22323}" type="pres">
      <dgm:prSet presAssocID="{9845ECA9-84D5-498A-AE28-8CED809FA0F6}" presName="sibTrans" presStyleLbl="sibTrans2D1" presStyleIdx="2" presStyleCnt="3"/>
      <dgm:spPr/>
    </dgm:pt>
    <dgm:pt modelId="{148E18B9-CDC5-41D2-8D3E-7871706C633F}" type="pres">
      <dgm:prSet presAssocID="{9845ECA9-84D5-498A-AE28-8CED809FA0F6}" presName="connectorText" presStyleLbl="sibTrans2D1" presStyleIdx="2" presStyleCnt="3"/>
      <dgm:spPr/>
    </dgm:pt>
    <dgm:pt modelId="{F380ABE4-7705-4AD2-ACC9-19C1FABECAB0}" type="pres">
      <dgm:prSet presAssocID="{5280E682-CDF3-4C2B-96B1-A9E7B7186096}" presName="node" presStyleLbl="node1" presStyleIdx="3" presStyleCnt="4">
        <dgm:presLayoutVars>
          <dgm:bulletEnabled val="1"/>
        </dgm:presLayoutVars>
      </dgm:prSet>
      <dgm:spPr/>
    </dgm:pt>
  </dgm:ptLst>
  <dgm:cxnLst>
    <dgm:cxn modelId="{699DBF0D-E325-432C-8D61-C18ECB2A9825}" type="presOf" srcId="{8C972828-08AC-4293-A814-4D827238B512}" destId="{ED128DC1-BB21-4CB0-B598-DACA6A1660E9}" srcOrd="0" destOrd="0" presId="urn:microsoft.com/office/officeart/2005/8/layout/process5"/>
    <dgm:cxn modelId="{C6C2721D-0143-4F19-91D3-8FF8C8B821DB}" type="presOf" srcId="{9845ECA9-84D5-498A-AE28-8CED809FA0F6}" destId="{148E18B9-CDC5-41D2-8D3E-7871706C633F}" srcOrd="1" destOrd="0" presId="urn:microsoft.com/office/officeart/2005/8/layout/process5"/>
    <dgm:cxn modelId="{A1F75630-05F8-47AE-9380-0E8F1B424C8A}" type="presOf" srcId="{48B2B4FE-32FE-4D6E-84F3-F1E1AEFCB647}" destId="{7A80F373-EEEF-4D4B-B560-A8AF80C733F2}" srcOrd="0" destOrd="0" presId="urn:microsoft.com/office/officeart/2005/8/layout/process5"/>
    <dgm:cxn modelId="{99C87F65-C1AC-4A12-B575-2CA5D221A6C3}" type="presOf" srcId="{9845ECA9-84D5-498A-AE28-8CED809FA0F6}" destId="{E746D73A-7B0A-476A-8FC1-F5AD81F22323}" srcOrd="0" destOrd="0" presId="urn:microsoft.com/office/officeart/2005/8/layout/process5"/>
    <dgm:cxn modelId="{14C09945-FEE2-403C-AA51-5D469B5C1010}" type="presOf" srcId="{5280E682-CDF3-4C2B-96B1-A9E7B7186096}" destId="{F380ABE4-7705-4AD2-ACC9-19C1FABECAB0}" srcOrd="0" destOrd="0" presId="urn:microsoft.com/office/officeart/2005/8/layout/process5"/>
    <dgm:cxn modelId="{B8D9F745-6E27-459F-82D9-41A13692737D}" type="presOf" srcId="{97689DE3-D267-49DA-9999-34295B0BC2B7}" destId="{0CEFD616-91F4-424C-A7F7-F0F47FEA7DE9}" srcOrd="1" destOrd="0" presId="urn:microsoft.com/office/officeart/2005/8/layout/process5"/>
    <dgm:cxn modelId="{7BBF1166-DF52-4DBD-BCA4-6890D0261102}" type="presOf" srcId="{DB670058-95E5-4E78-B3CD-7D665EEAE694}" destId="{743FF9E2-0CDA-408C-B9BB-C15654681139}" srcOrd="0" destOrd="0" presId="urn:microsoft.com/office/officeart/2005/8/layout/process5"/>
    <dgm:cxn modelId="{FFC7FF68-8ED2-4A38-BB1C-CC5D6F577D65}" srcId="{BE7DDC71-4015-47BE-B3B0-D477B4D28986}" destId="{48B2B4FE-32FE-4D6E-84F3-F1E1AEFCB647}" srcOrd="2" destOrd="0" parTransId="{86A8C3DC-956B-4534-A475-507D1F9C4EC9}" sibTransId="{9845ECA9-84D5-498A-AE28-8CED809FA0F6}"/>
    <dgm:cxn modelId="{72B0FC9B-6842-49C2-9BF4-0A08DC26FFCA}" type="presOf" srcId="{39EDD73A-DC03-4F69-B4B8-25BE0C4B1039}" destId="{BC4EF74C-F706-4A22-A207-BD12F8F13EB8}" srcOrd="0" destOrd="0" presId="urn:microsoft.com/office/officeart/2005/8/layout/process5"/>
    <dgm:cxn modelId="{3CE6B4A7-84B3-413C-95CF-FD6BFD4F640F}" srcId="{BE7DDC71-4015-47BE-B3B0-D477B4D28986}" destId="{5280E682-CDF3-4C2B-96B1-A9E7B7186096}" srcOrd="3" destOrd="0" parTransId="{9D8370AA-88B6-4756-82E6-F56B2AE38C00}" sibTransId="{64FE3017-1204-467C-A6A1-816F192DE3C9}"/>
    <dgm:cxn modelId="{99E747AB-004A-4EB5-83E6-61445E71B10A}" srcId="{BE7DDC71-4015-47BE-B3B0-D477B4D28986}" destId="{39EDD73A-DC03-4F69-B4B8-25BE0C4B1039}" srcOrd="0" destOrd="0" parTransId="{A92EF0B3-1DF9-4762-9F31-3021DBBB27C1}" sibTransId="{8C972828-08AC-4293-A814-4D827238B512}"/>
    <dgm:cxn modelId="{1154B3E1-B15B-41F7-AC49-D5C6B0B6640C}" type="presOf" srcId="{8C972828-08AC-4293-A814-4D827238B512}" destId="{A3955AE7-49F9-41FB-8034-AF3BEADAEAC5}" srcOrd="1" destOrd="0" presId="urn:microsoft.com/office/officeart/2005/8/layout/process5"/>
    <dgm:cxn modelId="{26B8D7E3-92C8-42EF-9F88-BA215EA641CA}" srcId="{BE7DDC71-4015-47BE-B3B0-D477B4D28986}" destId="{DB670058-95E5-4E78-B3CD-7D665EEAE694}" srcOrd="1" destOrd="0" parTransId="{41E69C57-53F4-4ED5-BE63-FA279700552C}" sibTransId="{97689DE3-D267-49DA-9999-34295B0BC2B7}"/>
    <dgm:cxn modelId="{E257EBE7-BF6A-4EE2-BE17-2F55BC524236}" type="presOf" srcId="{BE7DDC71-4015-47BE-B3B0-D477B4D28986}" destId="{8A4B2246-BDE8-4AC8-8AE9-569627273450}" srcOrd="0" destOrd="0" presId="urn:microsoft.com/office/officeart/2005/8/layout/process5"/>
    <dgm:cxn modelId="{488078EA-3BE9-4317-886B-F2E51679713D}" type="presOf" srcId="{97689DE3-D267-49DA-9999-34295B0BC2B7}" destId="{45A81E57-137E-49D1-910E-E424D8998143}" srcOrd="0" destOrd="0" presId="urn:microsoft.com/office/officeart/2005/8/layout/process5"/>
    <dgm:cxn modelId="{B5DACF85-4076-45D6-8E00-10A10EFA1E98}" type="presParOf" srcId="{8A4B2246-BDE8-4AC8-8AE9-569627273450}" destId="{BC4EF74C-F706-4A22-A207-BD12F8F13EB8}" srcOrd="0" destOrd="0" presId="urn:microsoft.com/office/officeart/2005/8/layout/process5"/>
    <dgm:cxn modelId="{11136F1A-9A65-4158-950E-D72783B0EBA8}" type="presParOf" srcId="{8A4B2246-BDE8-4AC8-8AE9-569627273450}" destId="{ED128DC1-BB21-4CB0-B598-DACA6A1660E9}" srcOrd="1" destOrd="0" presId="urn:microsoft.com/office/officeart/2005/8/layout/process5"/>
    <dgm:cxn modelId="{B8C876CB-9F50-4788-BC2A-EFD4997BB8BC}" type="presParOf" srcId="{ED128DC1-BB21-4CB0-B598-DACA6A1660E9}" destId="{A3955AE7-49F9-41FB-8034-AF3BEADAEAC5}" srcOrd="0" destOrd="0" presId="urn:microsoft.com/office/officeart/2005/8/layout/process5"/>
    <dgm:cxn modelId="{D8013EEE-291F-4770-AEAC-4C9801319674}" type="presParOf" srcId="{8A4B2246-BDE8-4AC8-8AE9-569627273450}" destId="{743FF9E2-0CDA-408C-B9BB-C15654681139}" srcOrd="2" destOrd="0" presId="urn:microsoft.com/office/officeart/2005/8/layout/process5"/>
    <dgm:cxn modelId="{9DEBE329-DC44-4F77-8E54-0AE547AFECE8}" type="presParOf" srcId="{8A4B2246-BDE8-4AC8-8AE9-569627273450}" destId="{45A81E57-137E-49D1-910E-E424D8998143}" srcOrd="3" destOrd="0" presId="urn:microsoft.com/office/officeart/2005/8/layout/process5"/>
    <dgm:cxn modelId="{9C9DEFF2-D3D3-415D-AE61-B734CB41B2A3}" type="presParOf" srcId="{45A81E57-137E-49D1-910E-E424D8998143}" destId="{0CEFD616-91F4-424C-A7F7-F0F47FEA7DE9}" srcOrd="0" destOrd="0" presId="urn:microsoft.com/office/officeart/2005/8/layout/process5"/>
    <dgm:cxn modelId="{074FC755-34AA-45A2-89D3-570239ADE8E5}" type="presParOf" srcId="{8A4B2246-BDE8-4AC8-8AE9-569627273450}" destId="{7A80F373-EEEF-4D4B-B560-A8AF80C733F2}" srcOrd="4" destOrd="0" presId="urn:microsoft.com/office/officeart/2005/8/layout/process5"/>
    <dgm:cxn modelId="{881E3C42-FF8F-4F52-B465-8E9ED7DF3B75}" type="presParOf" srcId="{8A4B2246-BDE8-4AC8-8AE9-569627273450}" destId="{E746D73A-7B0A-476A-8FC1-F5AD81F22323}" srcOrd="5" destOrd="0" presId="urn:microsoft.com/office/officeart/2005/8/layout/process5"/>
    <dgm:cxn modelId="{DD3D159D-BF60-49BD-B80B-6F10D616D4B1}" type="presParOf" srcId="{E746D73A-7B0A-476A-8FC1-F5AD81F22323}" destId="{148E18B9-CDC5-41D2-8D3E-7871706C633F}" srcOrd="0" destOrd="0" presId="urn:microsoft.com/office/officeart/2005/8/layout/process5"/>
    <dgm:cxn modelId="{CC15E39A-DE97-4C6C-8060-4F2595602708}" type="presParOf" srcId="{8A4B2246-BDE8-4AC8-8AE9-569627273450}" destId="{F380ABE4-7705-4AD2-ACC9-19C1FABECAB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6C2CE4-6D29-4CB5-9234-33DDD305D0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3054D43-4CBB-4068-90CE-DE8590B11C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給房屋通風</a:t>
          </a:r>
          <a:r>
            <a:rPr 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r>
            <a:rPr lang="zh-CN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打開門窗，讓煙味消散。</a:t>
          </a:r>
          <a:endParaRPr lang="en-US" sz="1800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F15660F3-5763-4D91-A56E-7E543163D27B}" type="parTrans" cxnId="{533D9AEE-6AA1-4280-AAC3-2DA234945AF1}">
      <dgm:prSet/>
      <dgm:spPr/>
      <dgm:t>
        <a:bodyPr/>
        <a:lstStyle/>
        <a:p>
          <a:endParaRPr lang="en-US"/>
        </a:p>
      </dgm:t>
    </dgm:pt>
    <dgm:pt modelId="{4179B1FC-E030-4BEF-A682-AE0E3CF729CB}" type="sibTrans" cxnId="{533D9AEE-6AA1-4280-AAC3-2DA234945AF1}">
      <dgm:prSet/>
      <dgm:spPr/>
      <dgm:t>
        <a:bodyPr/>
        <a:lstStyle/>
        <a:p>
          <a:endParaRPr lang="en-US"/>
        </a:p>
      </dgm:t>
    </dgm:pt>
    <dgm:pt modelId="{C959E87C-60E3-4267-8C5D-32C338AC10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穿戴個人防護裝備並</a:t>
          </a:r>
          <a:r>
            <a:rPr lang="zh-CN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經常</a:t>
          </a:r>
          <a:r>
            <a:rPr lang="zh-TW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洗掉皮膚上的灰燼。所有衣物應在每天清潔結束</a:t>
          </a:r>
          <a:r>
            <a:rPr lang="zh-CN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後</a:t>
          </a:r>
          <a:r>
            <a:rPr lang="zh-TW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清洗。</a:t>
          </a:r>
          <a:endParaRPr lang="en-US" sz="1800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024AFAAC-21A0-48F1-84CE-375A6C50AD0B}" type="parTrans" cxnId="{189B2051-B047-466A-96C5-C484F415F6EF}">
      <dgm:prSet/>
      <dgm:spPr/>
      <dgm:t>
        <a:bodyPr/>
        <a:lstStyle/>
        <a:p>
          <a:endParaRPr lang="en-US"/>
        </a:p>
      </dgm:t>
    </dgm:pt>
    <dgm:pt modelId="{1C1EA102-0C27-4735-8DD9-BD4C10037F65}" type="sibTrans" cxnId="{189B2051-B047-466A-96C5-C484F415F6EF}">
      <dgm:prSet/>
      <dgm:spPr/>
      <dgm:t>
        <a:bodyPr/>
        <a:lstStyle/>
        <a:p>
          <a:endParaRPr lang="en-US"/>
        </a:p>
      </dgm:t>
    </dgm:pt>
    <dgm:pt modelId="{C41E403B-B07D-4B05-8711-5AAB503388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清潔時，盡量不要讓灰燼進入空氣中。在擦拭、清掃或拖地之前用水噴洒區域將有助於防止灰燼在空氣中</a:t>
          </a:r>
          <a:r>
            <a:rPr lang="zh-CN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散</a:t>
          </a:r>
          <a:r>
            <a:rPr lang="zh-TW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播。</a:t>
          </a:r>
          <a:endParaRPr lang="en-US" sz="1800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4B457880-5008-4F86-9FCC-604BB5F55415}" type="parTrans" cxnId="{B6BAA99B-CD51-446F-B55E-3B3DBAF17112}">
      <dgm:prSet/>
      <dgm:spPr/>
      <dgm:t>
        <a:bodyPr/>
        <a:lstStyle/>
        <a:p>
          <a:endParaRPr lang="en-US"/>
        </a:p>
      </dgm:t>
    </dgm:pt>
    <dgm:pt modelId="{C02304C0-A8C8-4E4B-A0E4-899860786238}" type="sibTrans" cxnId="{B6BAA99B-CD51-446F-B55E-3B3DBAF17112}">
      <dgm:prSet/>
      <dgm:spPr/>
      <dgm:t>
        <a:bodyPr/>
        <a:lstStyle/>
        <a:p>
          <a:endParaRPr lang="en-US"/>
        </a:p>
      </dgm:t>
    </dgm:pt>
    <dgm:pt modelId="{7DA07DF6-4344-4157-AD83-ECEC891F23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不建議使用乾濕吸塵器和沒有 </a:t>
          </a:r>
          <a:r>
            <a:rPr 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HEPA </a:t>
          </a:r>
          <a:r>
            <a:rPr lang="zh-CN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濾網的吸塵器。</a:t>
          </a:r>
          <a:r>
            <a:rPr 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 </a:t>
          </a:r>
        </a:p>
      </dgm:t>
    </dgm:pt>
    <dgm:pt modelId="{83E33483-F163-4467-8260-BD6A43E9FDB7}" type="parTrans" cxnId="{902744F5-71B3-4D8A-B72F-7A72245155E9}">
      <dgm:prSet/>
      <dgm:spPr/>
      <dgm:t>
        <a:bodyPr/>
        <a:lstStyle/>
        <a:p>
          <a:endParaRPr lang="en-US"/>
        </a:p>
      </dgm:t>
    </dgm:pt>
    <dgm:pt modelId="{FADB9333-C879-4F55-9C05-9513F9A57701}" type="sibTrans" cxnId="{902744F5-71B3-4D8A-B72F-7A72245155E9}">
      <dgm:prSet/>
      <dgm:spPr/>
      <dgm:t>
        <a:bodyPr/>
        <a:lstStyle/>
        <a:p>
          <a:endParaRPr lang="en-US"/>
        </a:p>
      </dgm:t>
    </dgm:pt>
    <dgm:pt modelId="{8E8079C7-4D05-4E8D-A4C9-F6D11FB193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清洗所有兒童會用的玩具和物品</a:t>
          </a:r>
          <a:r>
            <a:rPr lang="zh-CN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1800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ABB9F04F-09D8-4A29-80A6-4082DE08880F}" type="parTrans" cxnId="{9188D0B4-2CA1-45C2-8CFA-31D1E6D79691}">
      <dgm:prSet/>
      <dgm:spPr/>
      <dgm:t>
        <a:bodyPr/>
        <a:lstStyle/>
        <a:p>
          <a:endParaRPr lang="en-US"/>
        </a:p>
      </dgm:t>
    </dgm:pt>
    <dgm:pt modelId="{74D88D2F-B426-45B9-A03A-43BB5B83AFCE}" type="sibTrans" cxnId="{9188D0B4-2CA1-45C2-8CFA-31D1E6D79691}">
      <dgm:prSet/>
      <dgm:spPr/>
      <dgm:t>
        <a:bodyPr/>
        <a:lstStyle/>
        <a:p>
          <a:endParaRPr lang="en-US"/>
        </a:p>
      </dgm:t>
    </dgm:pt>
    <dgm:pt modelId="{F5F8FB5F-41B8-4331-99A3-7BD6003A61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如果它們不能浸入水中，則應使用清潔濕巾擦拭</a:t>
          </a:r>
          <a:r>
            <a:rPr lang="zh-CN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1600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F357E5AF-557A-40AF-82C6-C31AF1E7B4B8}" type="parTrans" cxnId="{D66E4815-AECC-4CEF-91C7-6A9F501FA21B}">
      <dgm:prSet/>
      <dgm:spPr/>
      <dgm:t>
        <a:bodyPr/>
        <a:lstStyle/>
        <a:p>
          <a:endParaRPr lang="en-US"/>
        </a:p>
      </dgm:t>
    </dgm:pt>
    <dgm:pt modelId="{AC0CE241-4FA8-4C6A-9497-363944120168}" type="sibTrans" cxnId="{D66E4815-AECC-4CEF-91C7-6A9F501FA21B}">
      <dgm:prSet/>
      <dgm:spPr/>
      <dgm:t>
        <a:bodyPr/>
        <a:lstStyle/>
        <a:p>
          <a:endParaRPr lang="en-US"/>
        </a:p>
      </dgm:t>
    </dgm:pt>
    <dgm:pt modelId="{568BB41F-0F91-4FF5-B6C0-BEEA3C34E7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請勿使用吹葉機</a:t>
          </a:r>
          <a:r>
            <a:rPr lang="zh-CN" altLang="en-US" sz="18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1800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A0829923-254E-4F24-A1AF-FB42D849801C}" type="sibTrans" cxnId="{DC3201A3-65A7-4521-A65D-8F5D115524A2}">
      <dgm:prSet/>
      <dgm:spPr/>
      <dgm:t>
        <a:bodyPr/>
        <a:lstStyle/>
        <a:p>
          <a:endParaRPr lang="en-US"/>
        </a:p>
      </dgm:t>
    </dgm:pt>
    <dgm:pt modelId="{842E44F4-E096-47F5-9194-52E516DC8445}" type="parTrans" cxnId="{DC3201A3-65A7-4521-A65D-8F5D115524A2}">
      <dgm:prSet/>
      <dgm:spPr/>
      <dgm:t>
        <a:bodyPr/>
        <a:lstStyle/>
        <a:p>
          <a:endParaRPr lang="en-US"/>
        </a:p>
      </dgm:t>
    </dgm:pt>
    <dgm:pt modelId="{BE251A6B-C4E4-4480-AF53-EDF13EBD1832}" type="pres">
      <dgm:prSet presAssocID="{1F6C2CE4-6D29-4CB5-9234-33DDD305D039}" presName="root" presStyleCnt="0">
        <dgm:presLayoutVars>
          <dgm:dir/>
          <dgm:resizeHandles val="exact"/>
        </dgm:presLayoutVars>
      </dgm:prSet>
      <dgm:spPr/>
    </dgm:pt>
    <dgm:pt modelId="{2FD3B575-A61B-40ED-A701-93E3E3418121}" type="pres">
      <dgm:prSet presAssocID="{43054D43-4CBB-4068-90CE-DE8590B11C11}" presName="compNode" presStyleCnt="0"/>
      <dgm:spPr/>
    </dgm:pt>
    <dgm:pt modelId="{C049BC5F-3262-491A-9757-E290B0979162}" type="pres">
      <dgm:prSet presAssocID="{43054D43-4CBB-4068-90CE-DE8590B11C11}" presName="bgRect" presStyleLbl="bgShp" presStyleIdx="0" presStyleCnt="6"/>
      <dgm:spPr/>
    </dgm:pt>
    <dgm:pt modelId="{6E7A68D5-64B8-4559-B323-E172AC398E1A}" type="pres">
      <dgm:prSet presAssocID="{43054D43-4CBB-4068-90CE-DE8590B11C1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ndow with solid fill"/>
        </a:ext>
      </dgm:extLst>
    </dgm:pt>
    <dgm:pt modelId="{C827A5F4-0714-4A66-B320-31A904AACA50}" type="pres">
      <dgm:prSet presAssocID="{43054D43-4CBB-4068-90CE-DE8590B11C11}" presName="spaceRect" presStyleCnt="0"/>
      <dgm:spPr/>
    </dgm:pt>
    <dgm:pt modelId="{88D9C419-D0EE-4ECA-A086-A9210A9575D2}" type="pres">
      <dgm:prSet presAssocID="{43054D43-4CBB-4068-90CE-DE8590B11C11}" presName="parTx" presStyleLbl="revTx" presStyleIdx="0" presStyleCnt="7">
        <dgm:presLayoutVars>
          <dgm:chMax val="0"/>
          <dgm:chPref val="0"/>
        </dgm:presLayoutVars>
      </dgm:prSet>
      <dgm:spPr/>
    </dgm:pt>
    <dgm:pt modelId="{E3B14C9D-7F3A-4BFA-A5DD-34705C5B647B}" type="pres">
      <dgm:prSet presAssocID="{4179B1FC-E030-4BEF-A682-AE0E3CF729CB}" presName="sibTrans" presStyleCnt="0"/>
      <dgm:spPr/>
    </dgm:pt>
    <dgm:pt modelId="{6EBEB475-B9ED-4D4E-9B57-E1F1D4EC9CEB}" type="pres">
      <dgm:prSet presAssocID="{C959E87C-60E3-4267-8C5D-32C338AC1028}" presName="compNode" presStyleCnt="0"/>
      <dgm:spPr/>
    </dgm:pt>
    <dgm:pt modelId="{AF8B283C-C226-42E1-972E-C44FA4E40C63}" type="pres">
      <dgm:prSet presAssocID="{C959E87C-60E3-4267-8C5D-32C338AC1028}" presName="bgRect" presStyleLbl="bgShp" presStyleIdx="1" presStyleCnt="6"/>
      <dgm:spPr/>
    </dgm:pt>
    <dgm:pt modelId="{CEFD1F0D-CF01-45BA-AB84-6106D6E7BB69}" type="pres">
      <dgm:prSet presAssocID="{C959E87C-60E3-4267-8C5D-32C338AC102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e with mask with solid fill"/>
        </a:ext>
      </dgm:extLst>
    </dgm:pt>
    <dgm:pt modelId="{3945E3A7-425C-4170-A02A-CDF609228CD5}" type="pres">
      <dgm:prSet presAssocID="{C959E87C-60E3-4267-8C5D-32C338AC1028}" presName="spaceRect" presStyleCnt="0"/>
      <dgm:spPr/>
    </dgm:pt>
    <dgm:pt modelId="{957462AE-B5CD-4FA7-BA89-77FB8B9C3254}" type="pres">
      <dgm:prSet presAssocID="{C959E87C-60E3-4267-8C5D-32C338AC1028}" presName="parTx" presStyleLbl="revTx" presStyleIdx="1" presStyleCnt="7">
        <dgm:presLayoutVars>
          <dgm:chMax val="0"/>
          <dgm:chPref val="0"/>
        </dgm:presLayoutVars>
      </dgm:prSet>
      <dgm:spPr/>
    </dgm:pt>
    <dgm:pt modelId="{E8E11101-CE5D-4FA4-8897-05793D87A6ED}" type="pres">
      <dgm:prSet presAssocID="{1C1EA102-0C27-4735-8DD9-BD4C10037F65}" presName="sibTrans" presStyleCnt="0"/>
      <dgm:spPr/>
    </dgm:pt>
    <dgm:pt modelId="{5B351D9E-FF6B-4D3F-BDC1-61A1725BF807}" type="pres">
      <dgm:prSet presAssocID="{C41E403B-B07D-4B05-8711-5AAB503388FB}" presName="compNode" presStyleCnt="0"/>
      <dgm:spPr/>
    </dgm:pt>
    <dgm:pt modelId="{ECBE33D7-BC61-4835-AD94-FC8B33C054FE}" type="pres">
      <dgm:prSet presAssocID="{C41E403B-B07D-4B05-8711-5AAB503388FB}" presName="bgRect" presStyleLbl="bgShp" presStyleIdx="2" presStyleCnt="6"/>
      <dgm:spPr/>
    </dgm:pt>
    <dgm:pt modelId="{75DCD1E7-3309-4549-AB7B-79E748DD347F}" type="pres">
      <dgm:prSet presAssocID="{C41E403B-B07D-4B05-8711-5AAB503388FB}" presName="iconRect" presStyleLbl="node1" presStyleIdx="2" presStyleCnt="6" custLinFactNeighborX="-2696" custLinFactNeighborY="256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ing pot with solid fill"/>
        </a:ext>
      </dgm:extLst>
    </dgm:pt>
    <dgm:pt modelId="{1017A133-7127-47B6-BF87-A71268E0B6D9}" type="pres">
      <dgm:prSet presAssocID="{C41E403B-B07D-4B05-8711-5AAB503388FB}" presName="spaceRect" presStyleCnt="0"/>
      <dgm:spPr/>
    </dgm:pt>
    <dgm:pt modelId="{24F2574F-D253-4C5C-AF4B-114CC8718B8B}" type="pres">
      <dgm:prSet presAssocID="{C41E403B-B07D-4B05-8711-5AAB503388FB}" presName="parTx" presStyleLbl="revTx" presStyleIdx="2" presStyleCnt="7">
        <dgm:presLayoutVars>
          <dgm:chMax val="0"/>
          <dgm:chPref val="0"/>
        </dgm:presLayoutVars>
      </dgm:prSet>
      <dgm:spPr/>
    </dgm:pt>
    <dgm:pt modelId="{0BB00E13-71F2-40B8-AE62-6C4667241303}" type="pres">
      <dgm:prSet presAssocID="{C02304C0-A8C8-4E4B-A0E4-899860786238}" presName="sibTrans" presStyleCnt="0"/>
      <dgm:spPr/>
    </dgm:pt>
    <dgm:pt modelId="{1FB5F8F6-7B8B-40BC-BD35-BF7F7471DF95}" type="pres">
      <dgm:prSet presAssocID="{7DA07DF6-4344-4157-AD83-ECEC891F2385}" presName="compNode" presStyleCnt="0"/>
      <dgm:spPr/>
    </dgm:pt>
    <dgm:pt modelId="{A29C92D5-1A50-444D-B4EF-82456903CAFF}" type="pres">
      <dgm:prSet presAssocID="{7DA07DF6-4344-4157-AD83-ECEC891F2385}" presName="bgRect" presStyleLbl="bgShp" presStyleIdx="3" presStyleCnt="6" custLinFactNeighborX="-55556" custLinFactNeighborY="-7509"/>
      <dgm:spPr/>
    </dgm:pt>
    <dgm:pt modelId="{1568BB3F-05D1-45C3-AFAE-A1CA8EBFF93F}" type="pres">
      <dgm:prSet presAssocID="{7DA07DF6-4344-4157-AD83-ECEC891F238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078E4272-1732-4D24-B7B1-3F97DCE1FD62}" type="pres">
      <dgm:prSet presAssocID="{7DA07DF6-4344-4157-AD83-ECEC891F2385}" presName="spaceRect" presStyleCnt="0"/>
      <dgm:spPr/>
    </dgm:pt>
    <dgm:pt modelId="{7CA17A71-42EF-4B66-8D93-79E4B2DDC2AF}" type="pres">
      <dgm:prSet presAssocID="{7DA07DF6-4344-4157-AD83-ECEC891F2385}" presName="parTx" presStyleLbl="revTx" presStyleIdx="3" presStyleCnt="7">
        <dgm:presLayoutVars>
          <dgm:chMax val="0"/>
          <dgm:chPref val="0"/>
        </dgm:presLayoutVars>
      </dgm:prSet>
      <dgm:spPr/>
    </dgm:pt>
    <dgm:pt modelId="{1229874A-4918-4A46-A69A-6AD7C2740EF3}" type="pres">
      <dgm:prSet presAssocID="{FADB9333-C879-4F55-9C05-9513F9A57701}" presName="sibTrans" presStyleCnt="0"/>
      <dgm:spPr/>
    </dgm:pt>
    <dgm:pt modelId="{C52B40B4-44DC-4028-89C4-688D36DA4F27}" type="pres">
      <dgm:prSet presAssocID="{8E8079C7-4D05-4E8D-A4C9-F6D11FB19383}" presName="compNode" presStyleCnt="0"/>
      <dgm:spPr/>
    </dgm:pt>
    <dgm:pt modelId="{B09C5E9E-2D96-4DBF-9DEA-B56661D7B040}" type="pres">
      <dgm:prSet presAssocID="{8E8079C7-4D05-4E8D-A4C9-F6D11FB19383}" presName="bgRect" presStyleLbl="bgShp" presStyleIdx="4" presStyleCnt="6"/>
      <dgm:spPr/>
    </dgm:pt>
    <dgm:pt modelId="{1B85E45A-8FC5-4323-AE24-4EF6FF4CCBE7}" type="pres">
      <dgm:prSet presAssocID="{8E8079C7-4D05-4E8D-A4C9-F6D11FB1938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ach ball with solid fill"/>
        </a:ext>
      </dgm:extLst>
    </dgm:pt>
    <dgm:pt modelId="{7DA92AB7-7A1D-4725-A014-04E83AB2C283}" type="pres">
      <dgm:prSet presAssocID="{8E8079C7-4D05-4E8D-A4C9-F6D11FB19383}" presName="spaceRect" presStyleCnt="0"/>
      <dgm:spPr/>
    </dgm:pt>
    <dgm:pt modelId="{92BD3CAE-4AEC-45E2-905D-AF9BE6242B9D}" type="pres">
      <dgm:prSet presAssocID="{8E8079C7-4D05-4E8D-A4C9-F6D11FB19383}" presName="parTx" presStyleLbl="revTx" presStyleIdx="4" presStyleCnt="7">
        <dgm:presLayoutVars>
          <dgm:chMax val="0"/>
          <dgm:chPref val="0"/>
        </dgm:presLayoutVars>
      </dgm:prSet>
      <dgm:spPr/>
    </dgm:pt>
    <dgm:pt modelId="{CA716649-F836-49C4-9620-B236D08C3445}" type="pres">
      <dgm:prSet presAssocID="{8E8079C7-4D05-4E8D-A4C9-F6D11FB19383}" presName="desTx" presStyleLbl="revTx" presStyleIdx="5" presStyleCnt="7">
        <dgm:presLayoutVars/>
      </dgm:prSet>
      <dgm:spPr/>
    </dgm:pt>
    <dgm:pt modelId="{753D2CB7-01E3-4428-ADA4-D7663441E1E4}" type="pres">
      <dgm:prSet presAssocID="{74D88D2F-B426-45B9-A03A-43BB5B83AFCE}" presName="sibTrans" presStyleCnt="0"/>
      <dgm:spPr/>
    </dgm:pt>
    <dgm:pt modelId="{1EDADA1E-E4A7-46A9-9ED6-6293B05C5650}" type="pres">
      <dgm:prSet presAssocID="{568BB41F-0F91-4FF5-B6C0-BEEA3C34E7B1}" presName="compNode" presStyleCnt="0"/>
      <dgm:spPr/>
    </dgm:pt>
    <dgm:pt modelId="{459EA272-A340-41D8-8C1A-1E607F831E98}" type="pres">
      <dgm:prSet presAssocID="{568BB41F-0F91-4FF5-B6C0-BEEA3C34E7B1}" presName="bgRect" presStyleLbl="bgShp" presStyleIdx="5" presStyleCnt="6"/>
      <dgm:spPr/>
    </dgm:pt>
    <dgm:pt modelId="{C93C0218-283E-4E67-9A70-26CE54425616}" type="pres">
      <dgm:prSet presAssocID="{568BB41F-0F91-4FF5-B6C0-BEEA3C34E7B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af with solid fill"/>
        </a:ext>
      </dgm:extLst>
    </dgm:pt>
    <dgm:pt modelId="{56CFE9E6-BAD5-4595-9221-5D316CC039F9}" type="pres">
      <dgm:prSet presAssocID="{568BB41F-0F91-4FF5-B6C0-BEEA3C34E7B1}" presName="spaceRect" presStyleCnt="0"/>
      <dgm:spPr/>
    </dgm:pt>
    <dgm:pt modelId="{8FF75E86-D80D-4CF1-A197-A490BBB23353}" type="pres">
      <dgm:prSet presAssocID="{568BB41F-0F91-4FF5-B6C0-BEEA3C34E7B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66E4815-AECC-4CEF-91C7-6A9F501FA21B}" srcId="{8E8079C7-4D05-4E8D-A4C9-F6D11FB19383}" destId="{F5F8FB5F-41B8-4331-99A3-7BD6003A6149}" srcOrd="0" destOrd="0" parTransId="{F357E5AF-557A-40AF-82C6-C31AF1E7B4B8}" sibTransId="{AC0CE241-4FA8-4C6A-9497-363944120168}"/>
    <dgm:cxn modelId="{22E02F40-CAED-4739-9BF0-FCD62CECA0D4}" type="presOf" srcId="{568BB41F-0F91-4FF5-B6C0-BEEA3C34E7B1}" destId="{8FF75E86-D80D-4CF1-A197-A490BBB23353}" srcOrd="0" destOrd="0" presId="urn:microsoft.com/office/officeart/2018/2/layout/IconVerticalSolidList"/>
    <dgm:cxn modelId="{189B2051-B047-466A-96C5-C484F415F6EF}" srcId="{1F6C2CE4-6D29-4CB5-9234-33DDD305D039}" destId="{C959E87C-60E3-4267-8C5D-32C338AC1028}" srcOrd="1" destOrd="0" parTransId="{024AFAAC-21A0-48F1-84CE-375A6C50AD0B}" sibTransId="{1C1EA102-0C27-4735-8DD9-BD4C10037F65}"/>
    <dgm:cxn modelId="{C331EF53-2037-4230-ABEA-41FC0BDBD13D}" type="presOf" srcId="{1F6C2CE4-6D29-4CB5-9234-33DDD305D039}" destId="{BE251A6B-C4E4-4480-AF53-EDF13EBD1832}" srcOrd="0" destOrd="0" presId="urn:microsoft.com/office/officeart/2018/2/layout/IconVerticalSolidList"/>
    <dgm:cxn modelId="{9537CE81-D85E-425D-8D1E-33A14865E670}" type="presOf" srcId="{C959E87C-60E3-4267-8C5D-32C338AC1028}" destId="{957462AE-B5CD-4FA7-BA89-77FB8B9C3254}" srcOrd="0" destOrd="0" presId="urn:microsoft.com/office/officeart/2018/2/layout/IconVerticalSolidList"/>
    <dgm:cxn modelId="{82EE1A91-298F-4F84-A9D4-3659D6B8F38A}" type="presOf" srcId="{C41E403B-B07D-4B05-8711-5AAB503388FB}" destId="{24F2574F-D253-4C5C-AF4B-114CC8718B8B}" srcOrd="0" destOrd="0" presId="urn:microsoft.com/office/officeart/2018/2/layout/IconVerticalSolidList"/>
    <dgm:cxn modelId="{B6BAA99B-CD51-446F-B55E-3B3DBAF17112}" srcId="{1F6C2CE4-6D29-4CB5-9234-33DDD305D039}" destId="{C41E403B-B07D-4B05-8711-5AAB503388FB}" srcOrd="2" destOrd="0" parTransId="{4B457880-5008-4F86-9FCC-604BB5F55415}" sibTransId="{C02304C0-A8C8-4E4B-A0E4-899860786238}"/>
    <dgm:cxn modelId="{6A63519F-6E11-48FE-91F2-AC5D2EF0DEA9}" type="presOf" srcId="{F5F8FB5F-41B8-4331-99A3-7BD6003A6149}" destId="{CA716649-F836-49C4-9620-B236D08C3445}" srcOrd="0" destOrd="0" presId="urn:microsoft.com/office/officeart/2018/2/layout/IconVerticalSolidList"/>
    <dgm:cxn modelId="{DC3201A3-65A7-4521-A65D-8F5D115524A2}" srcId="{1F6C2CE4-6D29-4CB5-9234-33DDD305D039}" destId="{568BB41F-0F91-4FF5-B6C0-BEEA3C34E7B1}" srcOrd="5" destOrd="0" parTransId="{842E44F4-E096-47F5-9194-52E516DC8445}" sibTransId="{A0829923-254E-4F24-A1AF-FB42D849801C}"/>
    <dgm:cxn modelId="{4A3841B2-284D-415C-B818-328BC3671D83}" type="presOf" srcId="{8E8079C7-4D05-4E8D-A4C9-F6D11FB19383}" destId="{92BD3CAE-4AEC-45E2-905D-AF9BE6242B9D}" srcOrd="0" destOrd="0" presId="urn:microsoft.com/office/officeart/2018/2/layout/IconVerticalSolidList"/>
    <dgm:cxn modelId="{9188D0B4-2CA1-45C2-8CFA-31D1E6D79691}" srcId="{1F6C2CE4-6D29-4CB5-9234-33DDD305D039}" destId="{8E8079C7-4D05-4E8D-A4C9-F6D11FB19383}" srcOrd="4" destOrd="0" parTransId="{ABB9F04F-09D8-4A29-80A6-4082DE08880F}" sibTransId="{74D88D2F-B426-45B9-A03A-43BB5B83AFCE}"/>
    <dgm:cxn modelId="{38F108C7-5C5E-4736-89E9-D3A3455661C8}" type="presOf" srcId="{7DA07DF6-4344-4157-AD83-ECEC891F2385}" destId="{7CA17A71-42EF-4B66-8D93-79E4B2DDC2AF}" srcOrd="0" destOrd="0" presId="urn:microsoft.com/office/officeart/2018/2/layout/IconVerticalSolidList"/>
    <dgm:cxn modelId="{533D9AEE-6AA1-4280-AAC3-2DA234945AF1}" srcId="{1F6C2CE4-6D29-4CB5-9234-33DDD305D039}" destId="{43054D43-4CBB-4068-90CE-DE8590B11C11}" srcOrd="0" destOrd="0" parTransId="{F15660F3-5763-4D91-A56E-7E543163D27B}" sibTransId="{4179B1FC-E030-4BEF-A682-AE0E3CF729CB}"/>
    <dgm:cxn modelId="{CB857BEF-52BB-4F85-9129-31D6857EA30F}" type="presOf" srcId="{43054D43-4CBB-4068-90CE-DE8590B11C11}" destId="{88D9C419-D0EE-4ECA-A086-A9210A9575D2}" srcOrd="0" destOrd="0" presId="urn:microsoft.com/office/officeart/2018/2/layout/IconVerticalSolidList"/>
    <dgm:cxn modelId="{902744F5-71B3-4D8A-B72F-7A72245155E9}" srcId="{1F6C2CE4-6D29-4CB5-9234-33DDD305D039}" destId="{7DA07DF6-4344-4157-AD83-ECEC891F2385}" srcOrd="3" destOrd="0" parTransId="{83E33483-F163-4467-8260-BD6A43E9FDB7}" sibTransId="{FADB9333-C879-4F55-9C05-9513F9A57701}"/>
    <dgm:cxn modelId="{A115D97F-816F-4BB9-9DC5-074F0CF32785}" type="presParOf" srcId="{BE251A6B-C4E4-4480-AF53-EDF13EBD1832}" destId="{2FD3B575-A61B-40ED-A701-93E3E3418121}" srcOrd="0" destOrd="0" presId="urn:microsoft.com/office/officeart/2018/2/layout/IconVerticalSolidList"/>
    <dgm:cxn modelId="{DB70BBD9-2406-4FDE-869F-6301C40A9710}" type="presParOf" srcId="{2FD3B575-A61B-40ED-A701-93E3E3418121}" destId="{C049BC5F-3262-491A-9757-E290B0979162}" srcOrd="0" destOrd="0" presId="urn:microsoft.com/office/officeart/2018/2/layout/IconVerticalSolidList"/>
    <dgm:cxn modelId="{BEFA5850-9F3B-475F-973F-8B687FE5C01B}" type="presParOf" srcId="{2FD3B575-A61B-40ED-A701-93E3E3418121}" destId="{6E7A68D5-64B8-4559-B323-E172AC398E1A}" srcOrd="1" destOrd="0" presId="urn:microsoft.com/office/officeart/2018/2/layout/IconVerticalSolidList"/>
    <dgm:cxn modelId="{C048D126-6783-4C62-AC2A-E50A8BD0245B}" type="presParOf" srcId="{2FD3B575-A61B-40ED-A701-93E3E3418121}" destId="{C827A5F4-0714-4A66-B320-31A904AACA50}" srcOrd="2" destOrd="0" presId="urn:microsoft.com/office/officeart/2018/2/layout/IconVerticalSolidList"/>
    <dgm:cxn modelId="{DBFB64F4-D9B0-4069-8CC1-73F863E3E445}" type="presParOf" srcId="{2FD3B575-A61B-40ED-A701-93E3E3418121}" destId="{88D9C419-D0EE-4ECA-A086-A9210A9575D2}" srcOrd="3" destOrd="0" presId="urn:microsoft.com/office/officeart/2018/2/layout/IconVerticalSolidList"/>
    <dgm:cxn modelId="{37512CE9-8E7D-44AE-8FD6-6E44170A632A}" type="presParOf" srcId="{BE251A6B-C4E4-4480-AF53-EDF13EBD1832}" destId="{E3B14C9D-7F3A-4BFA-A5DD-34705C5B647B}" srcOrd="1" destOrd="0" presId="urn:microsoft.com/office/officeart/2018/2/layout/IconVerticalSolidList"/>
    <dgm:cxn modelId="{54B92739-A0ED-442C-A50B-7BD36C676C0F}" type="presParOf" srcId="{BE251A6B-C4E4-4480-AF53-EDF13EBD1832}" destId="{6EBEB475-B9ED-4D4E-9B57-E1F1D4EC9CEB}" srcOrd="2" destOrd="0" presId="urn:microsoft.com/office/officeart/2018/2/layout/IconVerticalSolidList"/>
    <dgm:cxn modelId="{ED3C5C8D-C5F6-44AC-BD37-3CDD0DDADF74}" type="presParOf" srcId="{6EBEB475-B9ED-4D4E-9B57-E1F1D4EC9CEB}" destId="{AF8B283C-C226-42E1-972E-C44FA4E40C63}" srcOrd="0" destOrd="0" presId="urn:microsoft.com/office/officeart/2018/2/layout/IconVerticalSolidList"/>
    <dgm:cxn modelId="{6BC56DEA-3D34-426E-AFE6-303355BDAC8A}" type="presParOf" srcId="{6EBEB475-B9ED-4D4E-9B57-E1F1D4EC9CEB}" destId="{CEFD1F0D-CF01-45BA-AB84-6106D6E7BB69}" srcOrd="1" destOrd="0" presId="urn:microsoft.com/office/officeart/2018/2/layout/IconVerticalSolidList"/>
    <dgm:cxn modelId="{DBCA8AC6-965C-4629-A880-72CF3F7302A9}" type="presParOf" srcId="{6EBEB475-B9ED-4D4E-9B57-E1F1D4EC9CEB}" destId="{3945E3A7-425C-4170-A02A-CDF609228CD5}" srcOrd="2" destOrd="0" presId="urn:microsoft.com/office/officeart/2018/2/layout/IconVerticalSolidList"/>
    <dgm:cxn modelId="{4DC06228-5EE9-4F96-9BAA-3D218B6F3E39}" type="presParOf" srcId="{6EBEB475-B9ED-4D4E-9B57-E1F1D4EC9CEB}" destId="{957462AE-B5CD-4FA7-BA89-77FB8B9C3254}" srcOrd="3" destOrd="0" presId="urn:microsoft.com/office/officeart/2018/2/layout/IconVerticalSolidList"/>
    <dgm:cxn modelId="{A81A2277-EF63-4AF9-830F-AC099B21DB45}" type="presParOf" srcId="{BE251A6B-C4E4-4480-AF53-EDF13EBD1832}" destId="{E8E11101-CE5D-4FA4-8897-05793D87A6ED}" srcOrd="3" destOrd="0" presId="urn:microsoft.com/office/officeart/2018/2/layout/IconVerticalSolidList"/>
    <dgm:cxn modelId="{80DF00B5-C61E-4C2D-A3FD-E559EBE2F6D9}" type="presParOf" srcId="{BE251A6B-C4E4-4480-AF53-EDF13EBD1832}" destId="{5B351D9E-FF6B-4D3F-BDC1-61A1725BF807}" srcOrd="4" destOrd="0" presId="urn:microsoft.com/office/officeart/2018/2/layout/IconVerticalSolidList"/>
    <dgm:cxn modelId="{9A9C364B-B28B-4E51-8D80-BFFE0EA7779B}" type="presParOf" srcId="{5B351D9E-FF6B-4D3F-BDC1-61A1725BF807}" destId="{ECBE33D7-BC61-4835-AD94-FC8B33C054FE}" srcOrd="0" destOrd="0" presId="urn:microsoft.com/office/officeart/2018/2/layout/IconVerticalSolidList"/>
    <dgm:cxn modelId="{298313DC-D72E-4597-8F17-697A116AED7A}" type="presParOf" srcId="{5B351D9E-FF6B-4D3F-BDC1-61A1725BF807}" destId="{75DCD1E7-3309-4549-AB7B-79E748DD347F}" srcOrd="1" destOrd="0" presId="urn:microsoft.com/office/officeart/2018/2/layout/IconVerticalSolidList"/>
    <dgm:cxn modelId="{627C7B4D-29E9-4E14-BE9D-B4DCFA099CF8}" type="presParOf" srcId="{5B351D9E-FF6B-4D3F-BDC1-61A1725BF807}" destId="{1017A133-7127-47B6-BF87-A71268E0B6D9}" srcOrd="2" destOrd="0" presId="urn:microsoft.com/office/officeart/2018/2/layout/IconVerticalSolidList"/>
    <dgm:cxn modelId="{3F34575D-A86D-4F91-98F8-14129434CEE7}" type="presParOf" srcId="{5B351D9E-FF6B-4D3F-BDC1-61A1725BF807}" destId="{24F2574F-D253-4C5C-AF4B-114CC8718B8B}" srcOrd="3" destOrd="0" presId="urn:microsoft.com/office/officeart/2018/2/layout/IconVerticalSolidList"/>
    <dgm:cxn modelId="{0CA1E413-6B70-4899-A660-5505E9D239FA}" type="presParOf" srcId="{BE251A6B-C4E4-4480-AF53-EDF13EBD1832}" destId="{0BB00E13-71F2-40B8-AE62-6C4667241303}" srcOrd="5" destOrd="0" presId="urn:microsoft.com/office/officeart/2018/2/layout/IconVerticalSolidList"/>
    <dgm:cxn modelId="{6778AF13-FAAB-4F57-A749-ED7A0EB42E36}" type="presParOf" srcId="{BE251A6B-C4E4-4480-AF53-EDF13EBD1832}" destId="{1FB5F8F6-7B8B-40BC-BD35-BF7F7471DF95}" srcOrd="6" destOrd="0" presId="urn:microsoft.com/office/officeart/2018/2/layout/IconVerticalSolidList"/>
    <dgm:cxn modelId="{B6D0B1AA-CCFF-4112-B4A4-F9759792E983}" type="presParOf" srcId="{1FB5F8F6-7B8B-40BC-BD35-BF7F7471DF95}" destId="{A29C92D5-1A50-444D-B4EF-82456903CAFF}" srcOrd="0" destOrd="0" presId="urn:microsoft.com/office/officeart/2018/2/layout/IconVerticalSolidList"/>
    <dgm:cxn modelId="{E8C93334-B7E2-4854-AAE9-BA204BF2C5C5}" type="presParOf" srcId="{1FB5F8F6-7B8B-40BC-BD35-BF7F7471DF95}" destId="{1568BB3F-05D1-45C3-AFAE-A1CA8EBFF93F}" srcOrd="1" destOrd="0" presId="urn:microsoft.com/office/officeart/2018/2/layout/IconVerticalSolidList"/>
    <dgm:cxn modelId="{EC693CA9-65F4-41C6-9496-3378CCB81916}" type="presParOf" srcId="{1FB5F8F6-7B8B-40BC-BD35-BF7F7471DF95}" destId="{078E4272-1732-4D24-B7B1-3F97DCE1FD62}" srcOrd="2" destOrd="0" presId="urn:microsoft.com/office/officeart/2018/2/layout/IconVerticalSolidList"/>
    <dgm:cxn modelId="{31089C02-14B1-42CA-8420-27C53CCC6377}" type="presParOf" srcId="{1FB5F8F6-7B8B-40BC-BD35-BF7F7471DF95}" destId="{7CA17A71-42EF-4B66-8D93-79E4B2DDC2AF}" srcOrd="3" destOrd="0" presId="urn:microsoft.com/office/officeart/2018/2/layout/IconVerticalSolidList"/>
    <dgm:cxn modelId="{A6A2AD1F-1E14-4376-AE05-2293FA93FAAD}" type="presParOf" srcId="{BE251A6B-C4E4-4480-AF53-EDF13EBD1832}" destId="{1229874A-4918-4A46-A69A-6AD7C2740EF3}" srcOrd="7" destOrd="0" presId="urn:microsoft.com/office/officeart/2018/2/layout/IconVerticalSolidList"/>
    <dgm:cxn modelId="{F0243F9E-2BC1-4C4A-8331-6633890ED866}" type="presParOf" srcId="{BE251A6B-C4E4-4480-AF53-EDF13EBD1832}" destId="{C52B40B4-44DC-4028-89C4-688D36DA4F27}" srcOrd="8" destOrd="0" presId="urn:microsoft.com/office/officeart/2018/2/layout/IconVerticalSolidList"/>
    <dgm:cxn modelId="{47F5D0BC-C225-4EF7-9CC9-454BEC455C40}" type="presParOf" srcId="{C52B40B4-44DC-4028-89C4-688D36DA4F27}" destId="{B09C5E9E-2D96-4DBF-9DEA-B56661D7B040}" srcOrd="0" destOrd="0" presId="urn:microsoft.com/office/officeart/2018/2/layout/IconVerticalSolidList"/>
    <dgm:cxn modelId="{08E8D8B9-8D1C-430F-870A-DD88842AF7DB}" type="presParOf" srcId="{C52B40B4-44DC-4028-89C4-688D36DA4F27}" destId="{1B85E45A-8FC5-4323-AE24-4EF6FF4CCBE7}" srcOrd="1" destOrd="0" presId="urn:microsoft.com/office/officeart/2018/2/layout/IconVerticalSolidList"/>
    <dgm:cxn modelId="{59429E86-876A-4CAA-9066-289CF2BA7174}" type="presParOf" srcId="{C52B40B4-44DC-4028-89C4-688D36DA4F27}" destId="{7DA92AB7-7A1D-4725-A014-04E83AB2C283}" srcOrd="2" destOrd="0" presId="urn:microsoft.com/office/officeart/2018/2/layout/IconVerticalSolidList"/>
    <dgm:cxn modelId="{1E236F22-F43B-47E2-A6BA-99124DBE5EF0}" type="presParOf" srcId="{C52B40B4-44DC-4028-89C4-688D36DA4F27}" destId="{92BD3CAE-4AEC-45E2-905D-AF9BE6242B9D}" srcOrd="3" destOrd="0" presId="urn:microsoft.com/office/officeart/2018/2/layout/IconVerticalSolidList"/>
    <dgm:cxn modelId="{724B8538-2819-4C33-B0DA-B9C79AAE1FD0}" type="presParOf" srcId="{C52B40B4-44DC-4028-89C4-688D36DA4F27}" destId="{CA716649-F836-49C4-9620-B236D08C3445}" srcOrd="4" destOrd="0" presId="urn:microsoft.com/office/officeart/2018/2/layout/IconVerticalSolidList"/>
    <dgm:cxn modelId="{70B64FA1-8AAC-4B66-9AD8-190144F7024B}" type="presParOf" srcId="{BE251A6B-C4E4-4480-AF53-EDF13EBD1832}" destId="{753D2CB7-01E3-4428-ADA4-D7663441E1E4}" srcOrd="9" destOrd="0" presId="urn:microsoft.com/office/officeart/2018/2/layout/IconVerticalSolidList"/>
    <dgm:cxn modelId="{89872A3A-2DF7-4166-8CF3-B9343EB52AB1}" type="presParOf" srcId="{BE251A6B-C4E4-4480-AF53-EDF13EBD1832}" destId="{1EDADA1E-E4A7-46A9-9ED6-6293B05C5650}" srcOrd="10" destOrd="0" presId="urn:microsoft.com/office/officeart/2018/2/layout/IconVerticalSolidList"/>
    <dgm:cxn modelId="{EAC731A0-A34E-4D25-B79B-8FDE60CFE514}" type="presParOf" srcId="{1EDADA1E-E4A7-46A9-9ED6-6293B05C5650}" destId="{459EA272-A340-41D8-8C1A-1E607F831E98}" srcOrd="0" destOrd="0" presId="urn:microsoft.com/office/officeart/2018/2/layout/IconVerticalSolidList"/>
    <dgm:cxn modelId="{867A3277-7150-4F1D-9716-40416DC21ED2}" type="presParOf" srcId="{1EDADA1E-E4A7-46A9-9ED6-6293B05C5650}" destId="{C93C0218-283E-4E67-9A70-26CE54425616}" srcOrd="1" destOrd="0" presId="urn:microsoft.com/office/officeart/2018/2/layout/IconVerticalSolidList"/>
    <dgm:cxn modelId="{1B13B6FB-533A-47AE-B326-FBBC3CFD5B16}" type="presParOf" srcId="{1EDADA1E-E4A7-46A9-9ED6-6293B05C5650}" destId="{56CFE9E6-BAD5-4595-9221-5D316CC039F9}" srcOrd="2" destOrd="0" presId="urn:microsoft.com/office/officeart/2018/2/layout/IconVerticalSolidList"/>
    <dgm:cxn modelId="{84FBD852-D7D4-4390-80C4-F44C0F7A4B0C}" type="presParOf" srcId="{1EDADA1E-E4A7-46A9-9ED6-6293B05C5650}" destId="{8FF75E86-D80D-4CF1-A197-A490BBB233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22489D-90B7-422B-BB65-6286E37A58E8}" type="doc">
      <dgm:prSet loTypeId="urn:microsoft.com/office/officeart/2005/8/layout/process4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ACEB12B-719D-4E00-B953-9E98FEC32453}">
      <dgm:prSet custT="1"/>
      <dgm:spPr/>
      <dgm:t>
        <a:bodyPr/>
        <a:lstStyle/>
        <a:p>
          <a:r>
            <a:rPr lang="zh-TW" altLang="en-US" sz="2400" dirty="0">
              <a:latin typeface="PMingLiU" panose="02020500000000000000" pitchFamily="18" charset="-120"/>
              <a:ea typeface="PMingLiU" panose="02020500000000000000" pitchFamily="18" charset="-120"/>
            </a:rPr>
            <a:t>火</a:t>
          </a:r>
          <a:r>
            <a:rPr lang="zh-CN" altLang="en-US" sz="2400" dirty="0">
              <a:latin typeface="PMingLiU" panose="02020500000000000000" pitchFamily="18" charset="-120"/>
              <a:ea typeface="PMingLiU" panose="02020500000000000000" pitchFamily="18" charset="-120"/>
            </a:rPr>
            <a:t>災灰燼</a:t>
          </a:r>
          <a:r>
            <a:rPr lang="zh-TW" altLang="en-US" sz="2400" dirty="0">
              <a:latin typeface="PMingLiU" panose="02020500000000000000" pitchFamily="18" charset="-120"/>
              <a:ea typeface="PMingLiU" panose="02020500000000000000" pitchFamily="18" charset="-120"/>
            </a:rPr>
            <a:t>可能有毒，尤其是</a:t>
          </a:r>
          <a:r>
            <a:rPr lang="zh-CN" altLang="en-US" sz="2400" dirty="0">
              <a:latin typeface="PMingLiU" panose="02020500000000000000" pitchFamily="18" charset="-120"/>
              <a:ea typeface="PMingLiU" panose="02020500000000000000" pitchFamily="18" charset="-120"/>
            </a:rPr>
            <a:t>來自於燃燒的</a:t>
          </a:r>
          <a:r>
            <a:rPr lang="zh-TW" altLang="en-US" sz="2400" dirty="0">
              <a:latin typeface="PMingLiU" panose="02020500000000000000" pitchFamily="18" charset="-120"/>
              <a:ea typeface="PMingLiU" panose="02020500000000000000" pitchFamily="18" charset="-120"/>
            </a:rPr>
            <a:t>家居用品或建築物</a:t>
          </a:r>
          <a:r>
            <a:rPr lang="zh-CN" altLang="en-US" sz="24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2400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322A7960-0635-42DC-AF61-C0B2061C91C3}" type="parTrans" cxnId="{EF13F681-6A42-402F-818C-EDB915E01DF2}">
      <dgm:prSet/>
      <dgm:spPr/>
      <dgm:t>
        <a:bodyPr/>
        <a:lstStyle/>
        <a:p>
          <a:endParaRPr lang="en-US"/>
        </a:p>
      </dgm:t>
    </dgm:pt>
    <dgm:pt modelId="{539B8ACA-0357-4A4D-8B81-95AE164DDF20}" type="sibTrans" cxnId="{EF13F681-6A42-402F-818C-EDB915E01DF2}">
      <dgm:prSet/>
      <dgm:spPr/>
      <dgm:t>
        <a:bodyPr/>
        <a:lstStyle/>
        <a:p>
          <a:endParaRPr lang="en-US"/>
        </a:p>
      </dgm:t>
    </dgm:pt>
    <dgm:pt modelId="{185EE363-6BFE-4305-A971-B5939A5F397E}">
      <dgm:prSet custT="1"/>
      <dgm:spPr/>
      <dgm:t>
        <a:bodyPr/>
        <a:lstStyle/>
        <a:p>
          <a:r>
            <a:rPr lang="zh-TW" altLang="en-US" sz="2400" dirty="0"/>
            <a:t>灰燼可能含有重金屬、化學物質、石棉或其他有害物質</a:t>
          </a:r>
          <a:r>
            <a:rPr lang="zh-CN" altLang="en-US" sz="2400" dirty="0"/>
            <a:t>。</a:t>
          </a:r>
          <a:endParaRPr lang="en-US" sz="2400" dirty="0"/>
        </a:p>
      </dgm:t>
    </dgm:pt>
    <dgm:pt modelId="{9CEABEC4-4317-411C-8B7B-D84AAB632E4C}" type="parTrans" cxnId="{D23AEBCD-8E92-4D01-A85C-009A261EA0C0}">
      <dgm:prSet/>
      <dgm:spPr/>
      <dgm:t>
        <a:bodyPr/>
        <a:lstStyle/>
        <a:p>
          <a:endParaRPr lang="en-US"/>
        </a:p>
      </dgm:t>
    </dgm:pt>
    <dgm:pt modelId="{15BD06E0-24BB-4F22-B3CC-4D1701FFB2A7}" type="sibTrans" cxnId="{D23AEBCD-8E92-4D01-A85C-009A261EA0C0}">
      <dgm:prSet/>
      <dgm:spPr/>
      <dgm:t>
        <a:bodyPr/>
        <a:lstStyle/>
        <a:p>
          <a:endParaRPr lang="en-US"/>
        </a:p>
      </dgm:t>
    </dgm:pt>
    <dgm:pt modelId="{3C88FAE3-A57C-4FF7-BB4D-6083E3AE582E}">
      <dgm:prSet custT="1"/>
      <dgm:spPr/>
      <dgm:t>
        <a:bodyPr/>
        <a:lstStyle/>
        <a:p>
          <a:r>
            <a:rPr lang="zh-TW" altLang="en-US" sz="2400" dirty="0">
              <a:latin typeface="PMingLiU" panose="02020500000000000000" pitchFamily="18" charset="-120"/>
              <a:ea typeface="PMingLiU" panose="02020500000000000000" pitchFamily="18" charset="-120"/>
            </a:rPr>
            <a:t>這些毒素會刺激皮膚、眼睛、鼻子、喉嚨，吸入后會導致呼吸系統問題</a:t>
          </a:r>
          <a:r>
            <a:rPr lang="zh-CN" altLang="en-US" sz="24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2400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7BD3E6A4-E5CE-4E2D-98E9-3412E553A978}" type="parTrans" cxnId="{FEEFB557-95CE-4A69-AE78-1CAD0EBD77DF}">
      <dgm:prSet/>
      <dgm:spPr/>
      <dgm:t>
        <a:bodyPr/>
        <a:lstStyle/>
        <a:p>
          <a:endParaRPr lang="en-US"/>
        </a:p>
      </dgm:t>
    </dgm:pt>
    <dgm:pt modelId="{AE2B5A60-8A83-41B7-843B-97DA57CFF519}" type="sibTrans" cxnId="{FEEFB557-95CE-4A69-AE78-1CAD0EBD77DF}">
      <dgm:prSet/>
      <dgm:spPr/>
      <dgm:t>
        <a:bodyPr/>
        <a:lstStyle/>
        <a:p>
          <a:endParaRPr lang="en-US"/>
        </a:p>
      </dgm:t>
    </dgm:pt>
    <dgm:pt modelId="{9E19830D-A027-46EA-B040-395C962FD943}">
      <dgm:prSet custT="1"/>
      <dgm:spPr/>
      <dgm:t>
        <a:bodyPr/>
        <a:lstStyle/>
        <a:p>
          <a:r>
            <a:rPr lang="zh-CN" altLang="en-US" sz="2400" b="0" i="0" baseline="0" dirty="0">
              <a:latin typeface="PMingLiU" panose="02020500000000000000" pitchFamily="18" charset="-120"/>
              <a:ea typeface="PMingLiU" panose="02020500000000000000" pitchFamily="18" charset="-120"/>
            </a:rPr>
            <a:t>盡量減少與火災灰燼的接觸</a:t>
          </a:r>
          <a:r>
            <a:rPr lang="zh-TW" altLang="en-US" sz="2400" b="0" i="0" baseline="0" dirty="0">
              <a:latin typeface="PMingLiU" panose="02020500000000000000" pitchFamily="18" charset="-120"/>
              <a:ea typeface="PMingLiU" panose="02020500000000000000" pitchFamily="18" charset="-120"/>
            </a:rPr>
            <a:t>，並應遵循適當的清理</a:t>
          </a:r>
          <a:r>
            <a:rPr lang="zh-CN" altLang="en-US" sz="2400" b="0" i="0" baseline="0" dirty="0">
              <a:latin typeface="PMingLiU" panose="02020500000000000000" pitchFamily="18" charset="-120"/>
              <a:ea typeface="PMingLiU" panose="02020500000000000000" pitchFamily="18" charset="-120"/>
            </a:rPr>
            <a:t>程序。</a:t>
          </a:r>
          <a:r>
            <a:rPr lang="fr-FR" sz="2400" dirty="0">
              <a:latin typeface="PMingLiU" panose="02020500000000000000" pitchFamily="18" charset="-120"/>
              <a:ea typeface="PMingLiU" panose="02020500000000000000" pitchFamily="18" charset="-120"/>
            </a:rPr>
            <a:t> </a:t>
          </a:r>
          <a:endParaRPr lang="en-US" sz="2400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F989D6B6-D13E-47CC-882C-61E68DA4910D}" type="parTrans" cxnId="{73E02687-52CC-4151-99CB-60452FBC4213}">
      <dgm:prSet/>
      <dgm:spPr/>
      <dgm:t>
        <a:bodyPr/>
        <a:lstStyle/>
        <a:p>
          <a:endParaRPr lang="en-US"/>
        </a:p>
      </dgm:t>
    </dgm:pt>
    <dgm:pt modelId="{DF8EF222-FB36-4F6D-BBD2-B54BB38AD331}" type="sibTrans" cxnId="{73E02687-52CC-4151-99CB-60452FBC4213}">
      <dgm:prSet/>
      <dgm:spPr/>
      <dgm:t>
        <a:bodyPr/>
        <a:lstStyle/>
        <a:p>
          <a:endParaRPr lang="en-US"/>
        </a:p>
      </dgm:t>
    </dgm:pt>
    <dgm:pt modelId="{7D7D442D-88B4-4E01-AC72-62897C06085C}">
      <dgm:prSet custT="1"/>
      <dgm:spPr/>
      <dgm:t>
        <a:bodyPr/>
        <a:lstStyle/>
        <a:p>
          <a:r>
            <a:rPr lang="zh-CN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風吹散的灰燼</a:t>
          </a:r>
          <a:r>
            <a:rPr lang="zh-TW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顆粒可能太大而無法被空氣品質儀器檢測到，不會</a:t>
          </a:r>
          <a:r>
            <a:rPr lang="zh-CN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對</a:t>
          </a:r>
          <a:r>
            <a:rPr lang="zh-TW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空氣質量指數 （</a:t>
          </a:r>
          <a:r>
            <a:rPr lang="en-US" altLang="zh-TW" sz="1600" dirty="0">
              <a:latin typeface="PMingLiU" panose="02020500000000000000" pitchFamily="18" charset="-120"/>
              <a:ea typeface="PMingLiU" panose="02020500000000000000" pitchFamily="18" charset="-120"/>
            </a:rPr>
            <a:t>AQI</a:t>
          </a:r>
          <a:r>
            <a:rPr lang="zh-TW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） 水準</a:t>
          </a:r>
          <a:r>
            <a:rPr lang="zh-CN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有影響</a:t>
          </a:r>
          <a:r>
            <a:rPr lang="zh-TW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。然而，在空氣中</a:t>
          </a:r>
          <a:r>
            <a:rPr lang="zh-CN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和</a:t>
          </a:r>
          <a:r>
            <a:rPr lang="zh-TW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室外</a:t>
          </a:r>
          <a:r>
            <a:rPr lang="zh-CN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物體</a:t>
          </a:r>
          <a:r>
            <a:rPr lang="zh-TW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表面上</a:t>
          </a:r>
          <a:r>
            <a:rPr lang="zh-CN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的</a:t>
          </a:r>
          <a:r>
            <a:rPr lang="zh-TW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灰燼顆粒通常是肉眼可見的</a:t>
          </a:r>
          <a:r>
            <a:rPr lang="zh-CN" altLang="en-US" sz="16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1600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8BE3E024-CD02-469F-8F83-FA24A25C6E4F}" type="parTrans" cxnId="{48F2C204-234E-479F-9134-E9F174849AAD}">
      <dgm:prSet/>
      <dgm:spPr/>
      <dgm:t>
        <a:bodyPr/>
        <a:lstStyle/>
        <a:p>
          <a:endParaRPr lang="en-US"/>
        </a:p>
      </dgm:t>
    </dgm:pt>
    <dgm:pt modelId="{5A3E70F3-2C57-4167-94A5-79B261A07C05}" type="sibTrans" cxnId="{48F2C204-234E-479F-9134-E9F174849AAD}">
      <dgm:prSet/>
      <dgm:spPr/>
      <dgm:t>
        <a:bodyPr/>
        <a:lstStyle/>
        <a:p>
          <a:endParaRPr lang="en-US"/>
        </a:p>
      </dgm:t>
    </dgm:pt>
    <dgm:pt modelId="{A17B88B4-0A30-4A83-907C-4E99A9C3730D}" type="pres">
      <dgm:prSet presAssocID="{C622489D-90B7-422B-BB65-6286E37A58E8}" presName="Name0" presStyleCnt="0">
        <dgm:presLayoutVars>
          <dgm:dir/>
          <dgm:animLvl val="lvl"/>
          <dgm:resizeHandles val="exact"/>
        </dgm:presLayoutVars>
      </dgm:prSet>
      <dgm:spPr/>
    </dgm:pt>
    <dgm:pt modelId="{A1E236AF-76C1-4B3B-9226-154D98A3E1A9}" type="pres">
      <dgm:prSet presAssocID="{7D7D442D-88B4-4E01-AC72-62897C06085C}" presName="boxAndChildren" presStyleCnt="0"/>
      <dgm:spPr/>
    </dgm:pt>
    <dgm:pt modelId="{2468D890-48D2-4827-802B-711C82ABBA4B}" type="pres">
      <dgm:prSet presAssocID="{7D7D442D-88B4-4E01-AC72-62897C06085C}" presName="parentTextBox" presStyleLbl="node1" presStyleIdx="0" presStyleCnt="5"/>
      <dgm:spPr/>
    </dgm:pt>
    <dgm:pt modelId="{FD1F10B5-31C7-42FC-9D6F-7360CC1F56AD}" type="pres">
      <dgm:prSet presAssocID="{DF8EF222-FB36-4F6D-BBD2-B54BB38AD331}" presName="sp" presStyleCnt="0"/>
      <dgm:spPr/>
    </dgm:pt>
    <dgm:pt modelId="{BFAEC7DA-150C-4F27-ACF6-FEFD9AE32467}" type="pres">
      <dgm:prSet presAssocID="{9E19830D-A027-46EA-B040-395C962FD943}" presName="arrowAndChildren" presStyleCnt="0"/>
      <dgm:spPr/>
    </dgm:pt>
    <dgm:pt modelId="{773B80DA-4330-4B97-84BD-955FBB3A8D9D}" type="pres">
      <dgm:prSet presAssocID="{9E19830D-A027-46EA-B040-395C962FD943}" presName="parentTextArrow" presStyleLbl="node1" presStyleIdx="1" presStyleCnt="5"/>
      <dgm:spPr/>
    </dgm:pt>
    <dgm:pt modelId="{3525BCE1-092A-484D-A1C2-19F10C45A5C5}" type="pres">
      <dgm:prSet presAssocID="{AE2B5A60-8A83-41B7-843B-97DA57CFF519}" presName="sp" presStyleCnt="0"/>
      <dgm:spPr/>
    </dgm:pt>
    <dgm:pt modelId="{72CA6AB3-C870-4F52-BF06-2FC90D1D3491}" type="pres">
      <dgm:prSet presAssocID="{3C88FAE3-A57C-4FF7-BB4D-6083E3AE582E}" presName="arrowAndChildren" presStyleCnt="0"/>
      <dgm:spPr/>
    </dgm:pt>
    <dgm:pt modelId="{EF89EEF2-B7EF-4925-B098-AE6ADAF3E037}" type="pres">
      <dgm:prSet presAssocID="{3C88FAE3-A57C-4FF7-BB4D-6083E3AE582E}" presName="parentTextArrow" presStyleLbl="node1" presStyleIdx="2" presStyleCnt="5"/>
      <dgm:spPr/>
    </dgm:pt>
    <dgm:pt modelId="{47F6ED4E-0BAF-4B1F-B39D-9AE6955D8CE0}" type="pres">
      <dgm:prSet presAssocID="{15BD06E0-24BB-4F22-B3CC-4D1701FFB2A7}" presName="sp" presStyleCnt="0"/>
      <dgm:spPr/>
    </dgm:pt>
    <dgm:pt modelId="{6E9E6DAF-249C-419D-A388-CF13BF9FCA99}" type="pres">
      <dgm:prSet presAssocID="{185EE363-6BFE-4305-A971-B5939A5F397E}" presName="arrowAndChildren" presStyleCnt="0"/>
      <dgm:spPr/>
    </dgm:pt>
    <dgm:pt modelId="{C8138858-2520-41B1-B51F-E8CA3AD703CC}" type="pres">
      <dgm:prSet presAssocID="{185EE363-6BFE-4305-A971-B5939A5F397E}" presName="parentTextArrow" presStyleLbl="node1" presStyleIdx="3" presStyleCnt="5"/>
      <dgm:spPr/>
    </dgm:pt>
    <dgm:pt modelId="{D0E81FE9-5038-4333-B566-DA745FC4FBF1}" type="pres">
      <dgm:prSet presAssocID="{539B8ACA-0357-4A4D-8B81-95AE164DDF20}" presName="sp" presStyleCnt="0"/>
      <dgm:spPr/>
    </dgm:pt>
    <dgm:pt modelId="{6319ECAB-7FAC-40F7-8A97-9AAF0A2D43B8}" type="pres">
      <dgm:prSet presAssocID="{2ACEB12B-719D-4E00-B953-9E98FEC32453}" presName="arrowAndChildren" presStyleCnt="0"/>
      <dgm:spPr/>
    </dgm:pt>
    <dgm:pt modelId="{82ADB5AD-BBBE-4BD4-B5CA-06809467B1AD}" type="pres">
      <dgm:prSet presAssocID="{2ACEB12B-719D-4E00-B953-9E98FEC32453}" presName="parentTextArrow" presStyleLbl="node1" presStyleIdx="4" presStyleCnt="5"/>
      <dgm:spPr/>
    </dgm:pt>
  </dgm:ptLst>
  <dgm:cxnLst>
    <dgm:cxn modelId="{48F2C204-234E-479F-9134-E9F174849AAD}" srcId="{C622489D-90B7-422B-BB65-6286E37A58E8}" destId="{7D7D442D-88B4-4E01-AC72-62897C06085C}" srcOrd="4" destOrd="0" parTransId="{8BE3E024-CD02-469F-8F83-FA24A25C6E4F}" sibTransId="{5A3E70F3-2C57-4167-94A5-79B261A07C05}"/>
    <dgm:cxn modelId="{FEEFB557-95CE-4A69-AE78-1CAD0EBD77DF}" srcId="{C622489D-90B7-422B-BB65-6286E37A58E8}" destId="{3C88FAE3-A57C-4FF7-BB4D-6083E3AE582E}" srcOrd="2" destOrd="0" parTransId="{7BD3E6A4-E5CE-4E2D-98E9-3412E553A978}" sibTransId="{AE2B5A60-8A83-41B7-843B-97DA57CFF519}"/>
    <dgm:cxn modelId="{EF13F681-6A42-402F-818C-EDB915E01DF2}" srcId="{C622489D-90B7-422B-BB65-6286E37A58E8}" destId="{2ACEB12B-719D-4E00-B953-9E98FEC32453}" srcOrd="0" destOrd="0" parTransId="{322A7960-0635-42DC-AF61-C0B2061C91C3}" sibTransId="{539B8ACA-0357-4A4D-8B81-95AE164DDF20}"/>
    <dgm:cxn modelId="{73E02687-52CC-4151-99CB-60452FBC4213}" srcId="{C622489D-90B7-422B-BB65-6286E37A58E8}" destId="{9E19830D-A027-46EA-B040-395C962FD943}" srcOrd="3" destOrd="0" parTransId="{F989D6B6-D13E-47CC-882C-61E68DA4910D}" sibTransId="{DF8EF222-FB36-4F6D-BBD2-B54BB38AD331}"/>
    <dgm:cxn modelId="{7BAA1992-FE1A-442C-BEE5-11FE2CCC592A}" type="presOf" srcId="{185EE363-6BFE-4305-A971-B5939A5F397E}" destId="{C8138858-2520-41B1-B51F-E8CA3AD703CC}" srcOrd="0" destOrd="0" presId="urn:microsoft.com/office/officeart/2005/8/layout/process4"/>
    <dgm:cxn modelId="{BA6F50C1-64DC-433C-974D-9325CA647758}" type="presOf" srcId="{7D7D442D-88B4-4E01-AC72-62897C06085C}" destId="{2468D890-48D2-4827-802B-711C82ABBA4B}" srcOrd="0" destOrd="0" presId="urn:microsoft.com/office/officeart/2005/8/layout/process4"/>
    <dgm:cxn modelId="{D23AEBCD-8E92-4D01-A85C-009A261EA0C0}" srcId="{C622489D-90B7-422B-BB65-6286E37A58E8}" destId="{185EE363-6BFE-4305-A971-B5939A5F397E}" srcOrd="1" destOrd="0" parTransId="{9CEABEC4-4317-411C-8B7B-D84AAB632E4C}" sibTransId="{15BD06E0-24BB-4F22-B3CC-4D1701FFB2A7}"/>
    <dgm:cxn modelId="{B0F706DD-4AE5-4373-B581-A88C4A67EDCF}" type="presOf" srcId="{9E19830D-A027-46EA-B040-395C962FD943}" destId="{773B80DA-4330-4B97-84BD-955FBB3A8D9D}" srcOrd="0" destOrd="0" presId="urn:microsoft.com/office/officeart/2005/8/layout/process4"/>
    <dgm:cxn modelId="{6902FEE6-3810-4436-8005-588B77CFCA66}" type="presOf" srcId="{3C88FAE3-A57C-4FF7-BB4D-6083E3AE582E}" destId="{EF89EEF2-B7EF-4925-B098-AE6ADAF3E037}" srcOrd="0" destOrd="0" presId="urn:microsoft.com/office/officeart/2005/8/layout/process4"/>
    <dgm:cxn modelId="{9DF1C5EF-5C04-4CE2-AE66-402DD6E5E051}" type="presOf" srcId="{2ACEB12B-719D-4E00-B953-9E98FEC32453}" destId="{82ADB5AD-BBBE-4BD4-B5CA-06809467B1AD}" srcOrd="0" destOrd="0" presId="urn:microsoft.com/office/officeart/2005/8/layout/process4"/>
    <dgm:cxn modelId="{84ADBEFC-B43A-434E-8C40-AB132E076415}" type="presOf" srcId="{C622489D-90B7-422B-BB65-6286E37A58E8}" destId="{A17B88B4-0A30-4A83-907C-4E99A9C3730D}" srcOrd="0" destOrd="0" presId="urn:microsoft.com/office/officeart/2005/8/layout/process4"/>
    <dgm:cxn modelId="{8BBA198E-C450-4308-B89F-CCF3C77E0164}" type="presParOf" srcId="{A17B88B4-0A30-4A83-907C-4E99A9C3730D}" destId="{A1E236AF-76C1-4B3B-9226-154D98A3E1A9}" srcOrd="0" destOrd="0" presId="urn:microsoft.com/office/officeart/2005/8/layout/process4"/>
    <dgm:cxn modelId="{722A5FB8-052E-4E4C-8E46-C5BF2209C849}" type="presParOf" srcId="{A1E236AF-76C1-4B3B-9226-154D98A3E1A9}" destId="{2468D890-48D2-4827-802B-711C82ABBA4B}" srcOrd="0" destOrd="0" presId="urn:microsoft.com/office/officeart/2005/8/layout/process4"/>
    <dgm:cxn modelId="{0F3A165E-6DE4-4E15-B80B-4ADDA6CB8FAD}" type="presParOf" srcId="{A17B88B4-0A30-4A83-907C-4E99A9C3730D}" destId="{FD1F10B5-31C7-42FC-9D6F-7360CC1F56AD}" srcOrd="1" destOrd="0" presId="urn:microsoft.com/office/officeart/2005/8/layout/process4"/>
    <dgm:cxn modelId="{0B211EF8-755A-4F59-B7DC-2DABF8BDA095}" type="presParOf" srcId="{A17B88B4-0A30-4A83-907C-4E99A9C3730D}" destId="{BFAEC7DA-150C-4F27-ACF6-FEFD9AE32467}" srcOrd="2" destOrd="0" presId="urn:microsoft.com/office/officeart/2005/8/layout/process4"/>
    <dgm:cxn modelId="{1829398F-E01A-4941-9B2C-C52470E9DB45}" type="presParOf" srcId="{BFAEC7DA-150C-4F27-ACF6-FEFD9AE32467}" destId="{773B80DA-4330-4B97-84BD-955FBB3A8D9D}" srcOrd="0" destOrd="0" presId="urn:microsoft.com/office/officeart/2005/8/layout/process4"/>
    <dgm:cxn modelId="{8A0BD587-75C3-425F-A7A8-32DC251B4D40}" type="presParOf" srcId="{A17B88B4-0A30-4A83-907C-4E99A9C3730D}" destId="{3525BCE1-092A-484D-A1C2-19F10C45A5C5}" srcOrd="3" destOrd="0" presId="urn:microsoft.com/office/officeart/2005/8/layout/process4"/>
    <dgm:cxn modelId="{FDAB0AB5-28A2-432C-98DF-8D96DAA004F0}" type="presParOf" srcId="{A17B88B4-0A30-4A83-907C-4E99A9C3730D}" destId="{72CA6AB3-C870-4F52-BF06-2FC90D1D3491}" srcOrd="4" destOrd="0" presId="urn:microsoft.com/office/officeart/2005/8/layout/process4"/>
    <dgm:cxn modelId="{0442ADF1-5423-4D0C-B317-3982F7AB2528}" type="presParOf" srcId="{72CA6AB3-C870-4F52-BF06-2FC90D1D3491}" destId="{EF89EEF2-B7EF-4925-B098-AE6ADAF3E037}" srcOrd="0" destOrd="0" presId="urn:microsoft.com/office/officeart/2005/8/layout/process4"/>
    <dgm:cxn modelId="{B57C2FD5-4519-4F86-B2AD-424481AFB6C9}" type="presParOf" srcId="{A17B88B4-0A30-4A83-907C-4E99A9C3730D}" destId="{47F6ED4E-0BAF-4B1F-B39D-9AE6955D8CE0}" srcOrd="5" destOrd="0" presId="urn:microsoft.com/office/officeart/2005/8/layout/process4"/>
    <dgm:cxn modelId="{EDECE563-70F5-4307-9A5D-71FA1D6575C7}" type="presParOf" srcId="{A17B88B4-0A30-4A83-907C-4E99A9C3730D}" destId="{6E9E6DAF-249C-419D-A388-CF13BF9FCA99}" srcOrd="6" destOrd="0" presId="urn:microsoft.com/office/officeart/2005/8/layout/process4"/>
    <dgm:cxn modelId="{8797176F-281E-4537-818F-2176C7A9AED9}" type="presParOf" srcId="{6E9E6DAF-249C-419D-A388-CF13BF9FCA99}" destId="{C8138858-2520-41B1-B51F-E8CA3AD703CC}" srcOrd="0" destOrd="0" presId="urn:microsoft.com/office/officeart/2005/8/layout/process4"/>
    <dgm:cxn modelId="{939F6097-FF9D-4B9C-8FAD-3ED0725CBAEF}" type="presParOf" srcId="{A17B88B4-0A30-4A83-907C-4E99A9C3730D}" destId="{D0E81FE9-5038-4333-B566-DA745FC4FBF1}" srcOrd="7" destOrd="0" presId="urn:microsoft.com/office/officeart/2005/8/layout/process4"/>
    <dgm:cxn modelId="{F2D8AD28-B605-4CFC-B2ED-E7A9FBDB7060}" type="presParOf" srcId="{A17B88B4-0A30-4A83-907C-4E99A9C3730D}" destId="{6319ECAB-7FAC-40F7-8A97-9AAF0A2D43B8}" srcOrd="8" destOrd="0" presId="urn:microsoft.com/office/officeart/2005/8/layout/process4"/>
    <dgm:cxn modelId="{5E28EB5E-102E-4D94-B39A-46AC27702218}" type="presParOf" srcId="{6319ECAB-7FAC-40F7-8A97-9AAF0A2D43B8}" destId="{82ADB5AD-BBBE-4BD4-B5CA-06809467B1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B89EE7-9987-4150-9292-54905F80DD1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B45514-71EA-46CC-8102-7AE0CAE967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2400" b="1" dirty="0">
              <a:latin typeface="PMingLiU" panose="02020500000000000000" pitchFamily="18" charset="-120"/>
              <a:ea typeface="PMingLiU" panose="02020500000000000000" pitchFamily="18" charset="-120"/>
            </a:rPr>
            <a:t>如果物業上有燒毀的物品，應將它們放入垃圾袋中並丟棄在普通垃圾中</a:t>
          </a:r>
          <a:r>
            <a:rPr lang="zh-CN" altLang="en-US" sz="2400" b="1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2400" b="1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42F5C234-BB17-4E35-B987-611211803182}" type="parTrans" cxnId="{85AA7A21-A758-4F76-A4CD-A90687754667}">
      <dgm:prSet/>
      <dgm:spPr/>
      <dgm:t>
        <a:bodyPr/>
        <a:lstStyle/>
        <a:p>
          <a:endParaRPr lang="en-US"/>
        </a:p>
      </dgm:t>
    </dgm:pt>
    <dgm:pt modelId="{F8067FD0-4690-4414-AF9A-71BA8259599A}" type="sibTrans" cxnId="{85AA7A21-A758-4F76-A4CD-A90687754667}">
      <dgm:prSet/>
      <dgm:spPr/>
      <dgm:t>
        <a:bodyPr/>
        <a:lstStyle/>
        <a:p>
          <a:endParaRPr lang="en-US"/>
        </a:p>
      </dgm:t>
    </dgm:pt>
    <dgm:pt modelId="{D1758948-AD3E-4A05-B0E7-8E9528BF0E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2400" b="1" dirty="0">
              <a:latin typeface="PMingLiU" panose="02020500000000000000" pitchFamily="18" charset="-120"/>
              <a:ea typeface="PMingLiU" panose="02020500000000000000" pitchFamily="18" charset="-120"/>
            </a:rPr>
            <a:t>任何小的</a:t>
          </a:r>
          <a:r>
            <a:rPr lang="zh-CN" altLang="en-US" sz="2400" b="1" dirty="0">
              <a:latin typeface="PMingLiU" panose="02020500000000000000" pitchFamily="18" charset="-120"/>
              <a:ea typeface="PMingLiU" panose="02020500000000000000" pitchFamily="18" charset="-120"/>
            </a:rPr>
            <a:t>紡織</a:t>
          </a:r>
          <a:r>
            <a:rPr lang="zh-TW" altLang="en-US" sz="2400" b="1" dirty="0">
              <a:latin typeface="PMingLiU" panose="02020500000000000000" pitchFamily="18" charset="-120"/>
              <a:ea typeface="PMingLiU" panose="02020500000000000000" pitchFamily="18" charset="-120"/>
            </a:rPr>
            <a:t>物品應該</a:t>
          </a:r>
          <a:r>
            <a:rPr lang="zh-CN" altLang="en-US" sz="2400" b="1" dirty="0">
              <a:latin typeface="PMingLiU" panose="02020500000000000000" pitchFamily="18" charset="-120"/>
              <a:ea typeface="PMingLiU" panose="02020500000000000000" pitchFamily="18" charset="-120"/>
            </a:rPr>
            <a:t>先經過清洗，然後再讓</a:t>
          </a:r>
          <a:r>
            <a:rPr lang="zh-TW" altLang="en-US" sz="2400" b="1" dirty="0">
              <a:latin typeface="PMingLiU" panose="02020500000000000000" pitchFamily="18" charset="-120"/>
              <a:ea typeface="PMingLiU" panose="02020500000000000000" pitchFamily="18" charset="-120"/>
            </a:rPr>
            <a:t>兒童</a:t>
          </a:r>
          <a:r>
            <a:rPr lang="zh-CN" altLang="en-US" sz="2400" b="1" dirty="0">
              <a:latin typeface="PMingLiU" panose="02020500000000000000" pitchFamily="18" charset="-120"/>
              <a:ea typeface="PMingLiU" panose="02020500000000000000" pitchFamily="18" charset="-120"/>
            </a:rPr>
            <a:t>使用和玩耍。</a:t>
          </a:r>
          <a:endParaRPr lang="en-US" sz="2400" b="1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22A75C41-4F53-4E62-8C37-3BC2F337307D}" type="parTrans" cxnId="{EC5D083B-C00C-4559-A724-AC4F452D8AAA}">
      <dgm:prSet/>
      <dgm:spPr/>
      <dgm:t>
        <a:bodyPr/>
        <a:lstStyle/>
        <a:p>
          <a:endParaRPr lang="en-US"/>
        </a:p>
      </dgm:t>
    </dgm:pt>
    <dgm:pt modelId="{04BDC14A-C2B3-4EF7-BBC0-A2F69AF0753C}" type="sibTrans" cxnId="{EC5D083B-C00C-4559-A724-AC4F452D8AAA}">
      <dgm:prSet/>
      <dgm:spPr/>
      <dgm:t>
        <a:bodyPr/>
        <a:lstStyle/>
        <a:p>
          <a:endParaRPr lang="en-US"/>
        </a:p>
      </dgm:t>
    </dgm:pt>
    <dgm:pt modelId="{22AB085B-FCDD-4114-BC69-14E22C6C5F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2000" b="1" dirty="0">
              <a:latin typeface="PMingLiU" panose="02020500000000000000" pitchFamily="18" charset="-120"/>
              <a:ea typeface="PMingLiU" panose="02020500000000000000" pitchFamily="18" charset="-120"/>
            </a:rPr>
            <a:t>較大的織物或其他更難清潔的物品：請參閱洛杉磯縣公共衛生</a:t>
          </a:r>
          <a:r>
            <a:rPr lang="zh-CN" altLang="en-US" sz="2000" b="1" dirty="0">
              <a:latin typeface="PMingLiU" panose="02020500000000000000" pitchFamily="18" charset="-120"/>
              <a:ea typeface="PMingLiU" panose="02020500000000000000" pitchFamily="18" charset="-120"/>
            </a:rPr>
            <a:t>局</a:t>
          </a:r>
          <a:r>
            <a:rPr lang="zh-TW" altLang="en-US" sz="2000" b="1" dirty="0">
              <a:latin typeface="PMingLiU" panose="02020500000000000000" pitchFamily="18" charset="-120"/>
              <a:ea typeface="PMingLiU" panose="02020500000000000000" pitchFamily="18" charset="-120"/>
            </a:rPr>
            <a:t>清潔指南</a:t>
          </a:r>
          <a:r>
            <a:rPr lang="zh-CN" altLang="en-US" sz="2000" b="1" dirty="0">
              <a:latin typeface="PMingLiU" panose="02020500000000000000" pitchFamily="18" charset="-120"/>
              <a:ea typeface="PMingLiU" panose="02020500000000000000" pitchFamily="18" charset="-120"/>
            </a:rPr>
            <a:t>：</a:t>
          </a:r>
          <a:r>
            <a:rPr lang="en-US" sz="2000" b="1" dirty="0">
              <a:latin typeface="PMingLiU" panose="02020500000000000000" pitchFamily="18" charset="-120"/>
              <a:ea typeface="PMingLiU" panose="02020500000000000000" pitchFamily="18" charset="-120"/>
            </a:rPr>
            <a:t> </a:t>
          </a:r>
          <a:r>
            <a:rPr lang="en-US" sz="2000" dirty="0">
              <a:hlinkClick xmlns:r="http://schemas.openxmlformats.org/officeDocument/2006/relationships" r:id="rId1"/>
            </a:rPr>
            <a:t>http://ph.lacounty.gov//eh/safety/returning-home-after-fire.htm#clean_up</a:t>
          </a:r>
          <a:endParaRPr lang="en-US" sz="2000" dirty="0"/>
        </a:p>
      </dgm:t>
    </dgm:pt>
    <dgm:pt modelId="{A5A9175E-BD26-4B52-9429-F353F94505FB}" type="parTrans" cxnId="{13EE73BD-EF42-4A07-ACA4-70DE17EF9384}">
      <dgm:prSet/>
      <dgm:spPr/>
      <dgm:t>
        <a:bodyPr/>
        <a:lstStyle/>
        <a:p>
          <a:endParaRPr lang="en-US"/>
        </a:p>
      </dgm:t>
    </dgm:pt>
    <dgm:pt modelId="{9882B106-B95B-4B55-81EB-41203058BDEE}" type="sibTrans" cxnId="{13EE73BD-EF42-4A07-ACA4-70DE17EF9384}">
      <dgm:prSet/>
      <dgm:spPr/>
      <dgm:t>
        <a:bodyPr/>
        <a:lstStyle/>
        <a:p>
          <a:endParaRPr lang="en-US"/>
        </a:p>
      </dgm:t>
    </dgm:pt>
    <dgm:pt modelId="{E1BA569A-094D-479A-9C7C-B54DE0B5FF4D}" type="pres">
      <dgm:prSet presAssocID="{94B89EE7-9987-4150-9292-54905F80DD10}" presName="root" presStyleCnt="0">
        <dgm:presLayoutVars>
          <dgm:dir/>
          <dgm:resizeHandles val="exact"/>
        </dgm:presLayoutVars>
      </dgm:prSet>
      <dgm:spPr/>
    </dgm:pt>
    <dgm:pt modelId="{EB2403EA-7A13-449D-9340-727F9EFF3192}" type="pres">
      <dgm:prSet presAssocID="{78B45514-71EA-46CC-8102-7AE0CAE9672D}" presName="compNode" presStyleCnt="0"/>
      <dgm:spPr/>
    </dgm:pt>
    <dgm:pt modelId="{6DE1BCCF-B7EC-46B6-8802-12F9CAB234ED}" type="pres">
      <dgm:prSet presAssocID="{78B45514-71EA-46CC-8102-7AE0CAE9672D}" presName="bgRect" presStyleLbl="bgShp" presStyleIdx="0" presStyleCnt="3"/>
      <dgm:spPr/>
    </dgm:pt>
    <dgm:pt modelId="{0B4F1146-F813-49E4-911B-3A7AB82FE14C}" type="pres">
      <dgm:prSet presAssocID="{78B45514-71EA-46CC-8102-7AE0CAE9672D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rbage with solid fill"/>
        </a:ext>
      </dgm:extLst>
    </dgm:pt>
    <dgm:pt modelId="{6C7A5627-EB53-4000-9027-C8EA88D1F022}" type="pres">
      <dgm:prSet presAssocID="{78B45514-71EA-46CC-8102-7AE0CAE9672D}" presName="spaceRect" presStyleCnt="0"/>
      <dgm:spPr/>
    </dgm:pt>
    <dgm:pt modelId="{655D0206-5B46-475A-9FC0-A5C350624777}" type="pres">
      <dgm:prSet presAssocID="{78B45514-71EA-46CC-8102-7AE0CAE9672D}" presName="parTx" presStyleLbl="revTx" presStyleIdx="0" presStyleCnt="3">
        <dgm:presLayoutVars>
          <dgm:chMax val="0"/>
          <dgm:chPref val="0"/>
        </dgm:presLayoutVars>
      </dgm:prSet>
      <dgm:spPr/>
    </dgm:pt>
    <dgm:pt modelId="{FE6631E5-77F4-45E1-A59F-FA275BD0FBA2}" type="pres">
      <dgm:prSet presAssocID="{F8067FD0-4690-4414-AF9A-71BA8259599A}" presName="sibTrans" presStyleCnt="0"/>
      <dgm:spPr/>
    </dgm:pt>
    <dgm:pt modelId="{08F70257-C9E4-4929-ABF3-DFE828C0DDE0}" type="pres">
      <dgm:prSet presAssocID="{D1758948-AD3E-4A05-B0E7-8E9528BF0EA7}" presName="compNode" presStyleCnt="0"/>
      <dgm:spPr/>
    </dgm:pt>
    <dgm:pt modelId="{07F7D591-B931-46BB-8441-55F46B624E6A}" type="pres">
      <dgm:prSet presAssocID="{D1758948-AD3E-4A05-B0E7-8E9528BF0EA7}" presName="bgRect" presStyleLbl="bgShp" presStyleIdx="1" presStyleCnt="3"/>
      <dgm:spPr/>
    </dgm:pt>
    <dgm:pt modelId="{5CF1A845-6EC6-41E4-A8E7-F4E90077AD03}" type="pres">
      <dgm:prSet presAssocID="{D1758948-AD3E-4A05-B0E7-8E9528BF0EA7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ger"/>
        </a:ext>
      </dgm:extLst>
    </dgm:pt>
    <dgm:pt modelId="{1B7114BA-9E4F-4E19-98C0-65B757EA9B32}" type="pres">
      <dgm:prSet presAssocID="{D1758948-AD3E-4A05-B0E7-8E9528BF0EA7}" presName="spaceRect" presStyleCnt="0"/>
      <dgm:spPr/>
    </dgm:pt>
    <dgm:pt modelId="{63F361F1-FAB2-4D08-A3E1-A61071BBD40B}" type="pres">
      <dgm:prSet presAssocID="{D1758948-AD3E-4A05-B0E7-8E9528BF0EA7}" presName="parTx" presStyleLbl="revTx" presStyleIdx="1" presStyleCnt="3">
        <dgm:presLayoutVars>
          <dgm:chMax val="0"/>
          <dgm:chPref val="0"/>
        </dgm:presLayoutVars>
      </dgm:prSet>
      <dgm:spPr/>
    </dgm:pt>
    <dgm:pt modelId="{0906730D-EF1D-46EE-A9E3-03789D93A1C8}" type="pres">
      <dgm:prSet presAssocID="{04BDC14A-C2B3-4EF7-BBC0-A2F69AF0753C}" presName="sibTrans" presStyleCnt="0"/>
      <dgm:spPr/>
    </dgm:pt>
    <dgm:pt modelId="{7FA2D9F8-5233-4EDA-8AA0-09A61B70B161}" type="pres">
      <dgm:prSet presAssocID="{22AB085B-FCDD-4114-BC69-14E22C6C5F57}" presName="compNode" presStyleCnt="0"/>
      <dgm:spPr/>
    </dgm:pt>
    <dgm:pt modelId="{324F9B8A-59C2-4178-A634-16088FB16719}" type="pres">
      <dgm:prSet presAssocID="{22AB085B-FCDD-4114-BC69-14E22C6C5F57}" presName="bgRect" presStyleLbl="bgShp" presStyleIdx="2" presStyleCnt="3"/>
      <dgm:spPr/>
    </dgm:pt>
    <dgm:pt modelId="{3AC996DE-AE2D-48E6-91A4-E9602EA1BA50}" type="pres">
      <dgm:prSet presAssocID="{22AB085B-FCDD-4114-BC69-14E22C6C5F57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wel"/>
        </a:ext>
      </dgm:extLst>
    </dgm:pt>
    <dgm:pt modelId="{000B6639-541D-4DAC-9967-4A0E36180599}" type="pres">
      <dgm:prSet presAssocID="{22AB085B-FCDD-4114-BC69-14E22C6C5F57}" presName="spaceRect" presStyleCnt="0"/>
      <dgm:spPr/>
    </dgm:pt>
    <dgm:pt modelId="{12338030-9813-4F3F-A728-1D3A39F1BDFB}" type="pres">
      <dgm:prSet presAssocID="{22AB085B-FCDD-4114-BC69-14E22C6C5F5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5AA7A21-A758-4F76-A4CD-A90687754667}" srcId="{94B89EE7-9987-4150-9292-54905F80DD10}" destId="{78B45514-71EA-46CC-8102-7AE0CAE9672D}" srcOrd="0" destOrd="0" parTransId="{42F5C234-BB17-4E35-B987-611211803182}" sibTransId="{F8067FD0-4690-4414-AF9A-71BA8259599A}"/>
    <dgm:cxn modelId="{EC5D083B-C00C-4559-A724-AC4F452D8AAA}" srcId="{94B89EE7-9987-4150-9292-54905F80DD10}" destId="{D1758948-AD3E-4A05-B0E7-8E9528BF0EA7}" srcOrd="1" destOrd="0" parTransId="{22A75C41-4F53-4E62-8C37-3BC2F337307D}" sibTransId="{04BDC14A-C2B3-4EF7-BBC0-A2F69AF0753C}"/>
    <dgm:cxn modelId="{EA649266-6BCC-4B84-A84D-767E43073AE8}" type="presOf" srcId="{94B89EE7-9987-4150-9292-54905F80DD10}" destId="{E1BA569A-094D-479A-9C7C-B54DE0B5FF4D}" srcOrd="0" destOrd="0" presId="urn:microsoft.com/office/officeart/2018/2/layout/IconVerticalSolidList"/>
    <dgm:cxn modelId="{12117B6D-35AB-4FF7-8E70-1FFD90765014}" type="presOf" srcId="{22AB085B-FCDD-4114-BC69-14E22C6C5F57}" destId="{12338030-9813-4F3F-A728-1D3A39F1BDFB}" srcOrd="0" destOrd="0" presId="urn:microsoft.com/office/officeart/2018/2/layout/IconVerticalSolidList"/>
    <dgm:cxn modelId="{F9112E72-6D53-4DA7-ACD1-9FC98DD8C97C}" type="presOf" srcId="{D1758948-AD3E-4A05-B0E7-8E9528BF0EA7}" destId="{63F361F1-FAB2-4D08-A3E1-A61071BBD40B}" srcOrd="0" destOrd="0" presId="urn:microsoft.com/office/officeart/2018/2/layout/IconVerticalSolidList"/>
    <dgm:cxn modelId="{C1D0D178-F5F2-412F-858A-A7CB56AD8083}" type="presOf" srcId="{78B45514-71EA-46CC-8102-7AE0CAE9672D}" destId="{655D0206-5B46-475A-9FC0-A5C350624777}" srcOrd="0" destOrd="0" presId="urn:microsoft.com/office/officeart/2018/2/layout/IconVerticalSolidList"/>
    <dgm:cxn modelId="{13EE73BD-EF42-4A07-ACA4-70DE17EF9384}" srcId="{94B89EE7-9987-4150-9292-54905F80DD10}" destId="{22AB085B-FCDD-4114-BC69-14E22C6C5F57}" srcOrd="2" destOrd="0" parTransId="{A5A9175E-BD26-4B52-9429-F353F94505FB}" sibTransId="{9882B106-B95B-4B55-81EB-41203058BDEE}"/>
    <dgm:cxn modelId="{3C114077-5D23-4F07-A821-B66F8B570A21}" type="presParOf" srcId="{E1BA569A-094D-479A-9C7C-B54DE0B5FF4D}" destId="{EB2403EA-7A13-449D-9340-727F9EFF3192}" srcOrd="0" destOrd="0" presId="urn:microsoft.com/office/officeart/2018/2/layout/IconVerticalSolidList"/>
    <dgm:cxn modelId="{70960775-9AAA-4E96-92FF-DAB8F55A8B54}" type="presParOf" srcId="{EB2403EA-7A13-449D-9340-727F9EFF3192}" destId="{6DE1BCCF-B7EC-46B6-8802-12F9CAB234ED}" srcOrd="0" destOrd="0" presId="urn:microsoft.com/office/officeart/2018/2/layout/IconVerticalSolidList"/>
    <dgm:cxn modelId="{E29D017E-D0E0-4222-A17C-FE0ED39C18E1}" type="presParOf" srcId="{EB2403EA-7A13-449D-9340-727F9EFF3192}" destId="{0B4F1146-F813-49E4-911B-3A7AB82FE14C}" srcOrd="1" destOrd="0" presId="urn:microsoft.com/office/officeart/2018/2/layout/IconVerticalSolidList"/>
    <dgm:cxn modelId="{69E6DF05-A6A7-4976-8C8F-1C69E6DFD56C}" type="presParOf" srcId="{EB2403EA-7A13-449D-9340-727F9EFF3192}" destId="{6C7A5627-EB53-4000-9027-C8EA88D1F022}" srcOrd="2" destOrd="0" presId="urn:microsoft.com/office/officeart/2018/2/layout/IconVerticalSolidList"/>
    <dgm:cxn modelId="{CC5C8E54-C176-47B4-B5E8-22F768651512}" type="presParOf" srcId="{EB2403EA-7A13-449D-9340-727F9EFF3192}" destId="{655D0206-5B46-475A-9FC0-A5C350624777}" srcOrd="3" destOrd="0" presId="urn:microsoft.com/office/officeart/2018/2/layout/IconVerticalSolidList"/>
    <dgm:cxn modelId="{72C8FCF2-5C35-430A-B95E-C99D6BB2A0E9}" type="presParOf" srcId="{E1BA569A-094D-479A-9C7C-B54DE0B5FF4D}" destId="{FE6631E5-77F4-45E1-A59F-FA275BD0FBA2}" srcOrd="1" destOrd="0" presId="urn:microsoft.com/office/officeart/2018/2/layout/IconVerticalSolidList"/>
    <dgm:cxn modelId="{36F607DC-7819-4FE2-B615-5B5CF0C35E01}" type="presParOf" srcId="{E1BA569A-094D-479A-9C7C-B54DE0B5FF4D}" destId="{08F70257-C9E4-4929-ABF3-DFE828C0DDE0}" srcOrd="2" destOrd="0" presId="urn:microsoft.com/office/officeart/2018/2/layout/IconVerticalSolidList"/>
    <dgm:cxn modelId="{075F6376-CAA5-450B-AEE6-8FE7065B4BD2}" type="presParOf" srcId="{08F70257-C9E4-4929-ABF3-DFE828C0DDE0}" destId="{07F7D591-B931-46BB-8441-55F46B624E6A}" srcOrd="0" destOrd="0" presId="urn:microsoft.com/office/officeart/2018/2/layout/IconVerticalSolidList"/>
    <dgm:cxn modelId="{657C272E-A665-437B-9132-07D87C2F2841}" type="presParOf" srcId="{08F70257-C9E4-4929-ABF3-DFE828C0DDE0}" destId="{5CF1A845-6EC6-41E4-A8E7-F4E90077AD03}" srcOrd="1" destOrd="0" presId="urn:microsoft.com/office/officeart/2018/2/layout/IconVerticalSolidList"/>
    <dgm:cxn modelId="{93D32BC5-21C1-4583-9C42-2F341C6B7C58}" type="presParOf" srcId="{08F70257-C9E4-4929-ABF3-DFE828C0DDE0}" destId="{1B7114BA-9E4F-4E19-98C0-65B757EA9B32}" srcOrd="2" destOrd="0" presId="urn:microsoft.com/office/officeart/2018/2/layout/IconVerticalSolidList"/>
    <dgm:cxn modelId="{3EA2A0DC-D65F-4B3F-A77C-C8389C4B1C74}" type="presParOf" srcId="{08F70257-C9E4-4929-ABF3-DFE828C0DDE0}" destId="{63F361F1-FAB2-4D08-A3E1-A61071BBD40B}" srcOrd="3" destOrd="0" presId="urn:microsoft.com/office/officeart/2018/2/layout/IconVerticalSolidList"/>
    <dgm:cxn modelId="{EDA80041-E3F4-40ED-ACDD-C5762E34D5E3}" type="presParOf" srcId="{E1BA569A-094D-479A-9C7C-B54DE0B5FF4D}" destId="{0906730D-EF1D-46EE-A9E3-03789D93A1C8}" srcOrd="3" destOrd="0" presId="urn:microsoft.com/office/officeart/2018/2/layout/IconVerticalSolidList"/>
    <dgm:cxn modelId="{18FC26A1-94E3-4BC1-8806-CFA1EA934893}" type="presParOf" srcId="{E1BA569A-094D-479A-9C7C-B54DE0B5FF4D}" destId="{7FA2D9F8-5233-4EDA-8AA0-09A61B70B161}" srcOrd="4" destOrd="0" presId="urn:microsoft.com/office/officeart/2018/2/layout/IconVerticalSolidList"/>
    <dgm:cxn modelId="{F7DEA59A-8F56-4116-A622-1A7239E6F578}" type="presParOf" srcId="{7FA2D9F8-5233-4EDA-8AA0-09A61B70B161}" destId="{324F9B8A-59C2-4178-A634-16088FB16719}" srcOrd="0" destOrd="0" presId="urn:microsoft.com/office/officeart/2018/2/layout/IconVerticalSolidList"/>
    <dgm:cxn modelId="{CDC291FC-089B-45C7-BCAC-5C5B1890D031}" type="presParOf" srcId="{7FA2D9F8-5233-4EDA-8AA0-09A61B70B161}" destId="{3AC996DE-AE2D-48E6-91A4-E9602EA1BA50}" srcOrd="1" destOrd="0" presId="urn:microsoft.com/office/officeart/2018/2/layout/IconVerticalSolidList"/>
    <dgm:cxn modelId="{EBE188C6-7EE9-490D-BF55-33EFF19709FD}" type="presParOf" srcId="{7FA2D9F8-5233-4EDA-8AA0-09A61B70B161}" destId="{000B6639-541D-4DAC-9967-4A0E36180599}" srcOrd="2" destOrd="0" presId="urn:microsoft.com/office/officeart/2018/2/layout/IconVerticalSolidList"/>
    <dgm:cxn modelId="{500E1ACB-DADB-4E40-8A21-AFD00A6D861D}" type="presParOf" srcId="{7FA2D9F8-5233-4EDA-8AA0-09A61B70B161}" destId="{12338030-9813-4F3F-A728-1D3A39F1BD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486056-E89E-4464-8B05-1E1AFD0806B1}" type="doc">
      <dgm:prSet loTypeId="urn:microsoft.com/office/officeart/2005/8/layout/h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658CBB2-7E46-432D-B9CB-76554AE8898E}">
      <dgm:prSet/>
      <dgm:spPr/>
      <dgm:t>
        <a:bodyPr/>
        <a:lstStyle/>
        <a:p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大部分疏散區已經停電數天。</a:t>
          </a:r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在沒有電的</a:t>
          </a:r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冰箱中</a:t>
          </a:r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保存</a:t>
          </a:r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的易腐爛</a:t>
          </a:r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食品</a:t>
          </a:r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應</a:t>
          </a:r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該</a:t>
          </a:r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丟棄。</a:t>
          </a:r>
          <a:endParaRPr lang="en-US" b="1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9514937C-8F47-4324-80E9-BFF0FDC716D9}" type="parTrans" cxnId="{2327A050-D386-4658-BD88-61B1DD00BCDC}">
      <dgm:prSet/>
      <dgm:spPr/>
      <dgm:t>
        <a:bodyPr/>
        <a:lstStyle/>
        <a:p>
          <a:endParaRPr lang="en-US"/>
        </a:p>
      </dgm:t>
    </dgm:pt>
    <dgm:pt modelId="{48F6438A-6FE2-43F5-805F-21AD6336032D}" type="sibTrans" cxnId="{2327A050-D386-4658-BD88-61B1DD00BCDC}">
      <dgm:prSet/>
      <dgm:spPr/>
      <dgm:t>
        <a:bodyPr/>
        <a:lstStyle/>
        <a:p>
          <a:endParaRPr lang="en-US"/>
        </a:p>
      </dgm:t>
    </dgm:pt>
    <dgm:pt modelId="{6D4F4676-B92F-43AB-8B03-B560EEE4BA59}">
      <dgm:prSet/>
      <dgm:spPr/>
      <dgm:t>
        <a:bodyPr/>
        <a:lstStyle/>
        <a:p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包裝已打開的</a:t>
          </a:r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耐貯存食品：由於可能會受到灰燼污染，因此應丟棄</a:t>
          </a:r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打開的</a:t>
          </a:r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盒子</a:t>
          </a:r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内</a:t>
          </a:r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的義面等</a:t>
          </a:r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食品。</a:t>
          </a:r>
          <a:endParaRPr lang="en-US" b="1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1CE02387-7AB3-4B85-8F44-5A86F2BD3DE6}" type="parTrans" cxnId="{2307D24D-728D-43A6-AC19-93B70F1169AF}">
      <dgm:prSet/>
      <dgm:spPr/>
      <dgm:t>
        <a:bodyPr/>
        <a:lstStyle/>
        <a:p>
          <a:endParaRPr lang="en-US"/>
        </a:p>
      </dgm:t>
    </dgm:pt>
    <dgm:pt modelId="{740C3C51-F9F7-40C4-AF14-31A01C23EA09}" type="sibTrans" cxnId="{2307D24D-728D-43A6-AC19-93B70F1169AF}">
      <dgm:prSet/>
      <dgm:spPr/>
      <dgm:t>
        <a:bodyPr/>
        <a:lstStyle/>
        <a:p>
          <a:endParaRPr lang="en-US"/>
        </a:p>
      </dgm:t>
    </dgm:pt>
    <dgm:pt modelId="{3AE75131-9442-4093-B6A1-98BC06616D0A}">
      <dgm:prSet/>
      <dgm:spPr/>
      <dgm:t>
        <a:bodyPr/>
        <a:lstStyle/>
        <a:p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包裝未打開的</a:t>
          </a:r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耐貯存食品</a:t>
          </a:r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：</a:t>
          </a:r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擦拭容器</a:t>
          </a:r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的</a:t>
          </a:r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外</a:t>
          </a:r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面，</a:t>
          </a:r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保留食物（</a:t>
          </a:r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在這裡将</a:t>
          </a:r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飲料容器視為食</a:t>
          </a:r>
          <a:r>
            <a:rPr lang="zh-CN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品</a:t>
          </a:r>
          <a:r>
            <a:rPr lang="zh-TW" altLang="en-US" b="1" dirty="0">
              <a:latin typeface="PMingLiU" panose="02020500000000000000" pitchFamily="18" charset="-120"/>
              <a:ea typeface="PMingLiU" panose="02020500000000000000" pitchFamily="18" charset="-120"/>
            </a:rPr>
            <a:t>）</a:t>
          </a:r>
          <a:endParaRPr lang="en-US" b="1" dirty="0"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5AB2111E-AD70-43DF-A33D-1D7761E6B0CA}" type="parTrans" cxnId="{569040EA-43A1-43B4-94B2-5FE18A0E6DAC}">
      <dgm:prSet/>
      <dgm:spPr/>
      <dgm:t>
        <a:bodyPr/>
        <a:lstStyle/>
        <a:p>
          <a:endParaRPr lang="en-US"/>
        </a:p>
      </dgm:t>
    </dgm:pt>
    <dgm:pt modelId="{B3D8216F-ECF9-4744-AD77-F98E8A5C0620}" type="sibTrans" cxnId="{569040EA-43A1-43B4-94B2-5FE18A0E6DAC}">
      <dgm:prSet/>
      <dgm:spPr/>
      <dgm:t>
        <a:bodyPr/>
        <a:lstStyle/>
        <a:p>
          <a:endParaRPr lang="en-US"/>
        </a:p>
      </dgm:t>
    </dgm:pt>
    <dgm:pt modelId="{7809352F-88F3-42CE-92FB-97AFE60A7AC0}" type="pres">
      <dgm:prSet presAssocID="{3D486056-E89E-4464-8B05-1E1AFD0806B1}" presName="Name0" presStyleCnt="0">
        <dgm:presLayoutVars>
          <dgm:dir/>
          <dgm:resizeHandles val="exact"/>
        </dgm:presLayoutVars>
      </dgm:prSet>
      <dgm:spPr/>
    </dgm:pt>
    <dgm:pt modelId="{3ACE66DB-4AFA-4928-BB2E-5346BE8A78FB}" type="pres">
      <dgm:prSet presAssocID="{5658CBB2-7E46-432D-B9CB-76554AE8898E}" presName="node" presStyleLbl="node1" presStyleIdx="0" presStyleCnt="3">
        <dgm:presLayoutVars>
          <dgm:bulletEnabled val="1"/>
        </dgm:presLayoutVars>
      </dgm:prSet>
      <dgm:spPr/>
    </dgm:pt>
    <dgm:pt modelId="{4D0E7B05-D80B-4BFC-9FED-8808DDACF49E}" type="pres">
      <dgm:prSet presAssocID="{48F6438A-6FE2-43F5-805F-21AD6336032D}" presName="sibTrans" presStyleCnt="0"/>
      <dgm:spPr/>
    </dgm:pt>
    <dgm:pt modelId="{00AE4ECE-1482-44F0-858E-160F1A3F682E}" type="pres">
      <dgm:prSet presAssocID="{6D4F4676-B92F-43AB-8B03-B560EEE4BA59}" presName="node" presStyleLbl="node1" presStyleIdx="1" presStyleCnt="3">
        <dgm:presLayoutVars>
          <dgm:bulletEnabled val="1"/>
        </dgm:presLayoutVars>
      </dgm:prSet>
      <dgm:spPr/>
    </dgm:pt>
    <dgm:pt modelId="{3B59DD50-72A3-40F1-8E27-DA7AC86C3340}" type="pres">
      <dgm:prSet presAssocID="{740C3C51-F9F7-40C4-AF14-31A01C23EA09}" presName="sibTrans" presStyleCnt="0"/>
      <dgm:spPr/>
    </dgm:pt>
    <dgm:pt modelId="{C0925B6E-23EF-4F19-B22C-17470D9C0DB2}" type="pres">
      <dgm:prSet presAssocID="{3AE75131-9442-4093-B6A1-98BC06616D0A}" presName="node" presStyleLbl="node1" presStyleIdx="2" presStyleCnt="3">
        <dgm:presLayoutVars>
          <dgm:bulletEnabled val="1"/>
        </dgm:presLayoutVars>
      </dgm:prSet>
      <dgm:spPr/>
    </dgm:pt>
  </dgm:ptLst>
  <dgm:cxnLst>
    <dgm:cxn modelId="{46BB1A5D-6F5F-462E-801B-10A6995B503B}" type="presOf" srcId="{5658CBB2-7E46-432D-B9CB-76554AE8898E}" destId="{3ACE66DB-4AFA-4928-BB2E-5346BE8A78FB}" srcOrd="0" destOrd="0" presId="urn:microsoft.com/office/officeart/2005/8/layout/hList6"/>
    <dgm:cxn modelId="{D5D7555D-9EBD-4F8B-8721-6920A109F3EE}" type="presOf" srcId="{3D486056-E89E-4464-8B05-1E1AFD0806B1}" destId="{7809352F-88F3-42CE-92FB-97AFE60A7AC0}" srcOrd="0" destOrd="0" presId="urn:microsoft.com/office/officeart/2005/8/layout/hList6"/>
    <dgm:cxn modelId="{2307D24D-728D-43A6-AC19-93B70F1169AF}" srcId="{3D486056-E89E-4464-8B05-1E1AFD0806B1}" destId="{6D4F4676-B92F-43AB-8B03-B560EEE4BA59}" srcOrd="1" destOrd="0" parTransId="{1CE02387-7AB3-4B85-8F44-5A86F2BD3DE6}" sibTransId="{740C3C51-F9F7-40C4-AF14-31A01C23EA09}"/>
    <dgm:cxn modelId="{2327A050-D386-4658-BD88-61B1DD00BCDC}" srcId="{3D486056-E89E-4464-8B05-1E1AFD0806B1}" destId="{5658CBB2-7E46-432D-B9CB-76554AE8898E}" srcOrd="0" destOrd="0" parTransId="{9514937C-8F47-4324-80E9-BFF0FDC716D9}" sibTransId="{48F6438A-6FE2-43F5-805F-21AD6336032D}"/>
    <dgm:cxn modelId="{7494ADA9-4B51-4089-BAD9-24D38EB897A3}" type="presOf" srcId="{6D4F4676-B92F-43AB-8B03-B560EEE4BA59}" destId="{00AE4ECE-1482-44F0-858E-160F1A3F682E}" srcOrd="0" destOrd="0" presId="urn:microsoft.com/office/officeart/2005/8/layout/hList6"/>
    <dgm:cxn modelId="{569040EA-43A1-43B4-94B2-5FE18A0E6DAC}" srcId="{3D486056-E89E-4464-8B05-1E1AFD0806B1}" destId="{3AE75131-9442-4093-B6A1-98BC06616D0A}" srcOrd="2" destOrd="0" parTransId="{5AB2111E-AD70-43DF-A33D-1D7761E6B0CA}" sibTransId="{B3D8216F-ECF9-4744-AD77-F98E8A5C0620}"/>
    <dgm:cxn modelId="{B5BFBBF7-CED5-4948-B009-527D0789DB57}" type="presOf" srcId="{3AE75131-9442-4093-B6A1-98BC06616D0A}" destId="{C0925B6E-23EF-4F19-B22C-17470D9C0DB2}" srcOrd="0" destOrd="0" presId="urn:microsoft.com/office/officeart/2005/8/layout/hList6"/>
    <dgm:cxn modelId="{06DCDDD0-1A52-4100-962C-97D100800E27}" type="presParOf" srcId="{7809352F-88F3-42CE-92FB-97AFE60A7AC0}" destId="{3ACE66DB-4AFA-4928-BB2E-5346BE8A78FB}" srcOrd="0" destOrd="0" presId="urn:microsoft.com/office/officeart/2005/8/layout/hList6"/>
    <dgm:cxn modelId="{6635D9AF-3E44-4E33-A622-822498D834B8}" type="presParOf" srcId="{7809352F-88F3-42CE-92FB-97AFE60A7AC0}" destId="{4D0E7B05-D80B-4BFC-9FED-8808DDACF49E}" srcOrd="1" destOrd="0" presId="urn:microsoft.com/office/officeart/2005/8/layout/hList6"/>
    <dgm:cxn modelId="{F574D79E-358E-4DF8-94B5-3AF3282EDD86}" type="presParOf" srcId="{7809352F-88F3-42CE-92FB-97AFE60A7AC0}" destId="{00AE4ECE-1482-44F0-858E-160F1A3F682E}" srcOrd="2" destOrd="0" presId="urn:microsoft.com/office/officeart/2005/8/layout/hList6"/>
    <dgm:cxn modelId="{E403A372-A9EB-461C-89E9-A84ADF1D10ED}" type="presParOf" srcId="{7809352F-88F3-42CE-92FB-97AFE60A7AC0}" destId="{3B59DD50-72A3-40F1-8E27-DA7AC86C3340}" srcOrd="3" destOrd="0" presId="urn:microsoft.com/office/officeart/2005/8/layout/hList6"/>
    <dgm:cxn modelId="{1614BA88-3562-4AE0-B619-93BFBFC63B53}" type="presParOf" srcId="{7809352F-88F3-42CE-92FB-97AFE60A7AC0}" destId="{C0925B6E-23EF-4F19-B22C-17470D9C0DB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20309-3A63-4CAF-BF15-4E1B0FEB1751}">
      <dsp:nvSpPr>
        <dsp:cNvPr id="0" name=""/>
        <dsp:cNvSpPr/>
      </dsp:nvSpPr>
      <dsp:spPr>
        <a:xfrm>
          <a:off x="0" y="511"/>
          <a:ext cx="7797800" cy="11971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84890-6FB9-41A1-A963-9E4BAEF6446E}">
      <dsp:nvSpPr>
        <dsp:cNvPr id="0" name=""/>
        <dsp:cNvSpPr/>
      </dsp:nvSpPr>
      <dsp:spPr>
        <a:xfrm>
          <a:off x="362133" y="269867"/>
          <a:ext cx="658424" cy="658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03F9D-91A8-49DF-8C73-BF855E773848}">
      <dsp:nvSpPr>
        <dsp:cNvPr id="0" name=""/>
        <dsp:cNvSpPr/>
      </dsp:nvSpPr>
      <dsp:spPr>
        <a:xfrm>
          <a:off x="1382692" y="511"/>
          <a:ext cx="6415107" cy="119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97" tIns="126697" rIns="126697" bIns="1266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/>
            <a:t>空氣品質保護</a:t>
          </a:r>
          <a:r>
            <a:rPr lang="zh-CN" altLang="en-US" sz="2500" kern="1200" dirty="0">
              <a:latin typeface="PMingLiU" panose="02020500000000000000" pitchFamily="18" charset="-120"/>
              <a:ea typeface="PMingLiU" panose="02020500000000000000" pitchFamily="18" charset="-120"/>
            </a:rPr>
            <a:t>提示與</a:t>
          </a:r>
          <a:r>
            <a:rPr lang="zh-TW" altLang="en-US" sz="2500" kern="1200" dirty="0"/>
            <a:t>如何監測空氣品質</a:t>
          </a:r>
          <a:endParaRPr lang="en-US" sz="2500" kern="1200" dirty="0"/>
        </a:p>
      </dsp:txBody>
      <dsp:txXfrm>
        <a:off x="1382692" y="511"/>
        <a:ext cx="6415107" cy="1197135"/>
      </dsp:txXfrm>
    </dsp:sp>
    <dsp:sp modelId="{C0567885-FFCB-46F9-9BAC-7BFAD87E5254}">
      <dsp:nvSpPr>
        <dsp:cNvPr id="0" name=""/>
        <dsp:cNvSpPr/>
      </dsp:nvSpPr>
      <dsp:spPr>
        <a:xfrm>
          <a:off x="0" y="1496931"/>
          <a:ext cx="7797800" cy="11971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45A23-2B96-46A6-9965-16F346826F3F}">
      <dsp:nvSpPr>
        <dsp:cNvPr id="0" name=""/>
        <dsp:cNvSpPr/>
      </dsp:nvSpPr>
      <dsp:spPr>
        <a:xfrm>
          <a:off x="362133" y="1766287"/>
          <a:ext cx="658424" cy="658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E7082-8C9A-49A6-89EA-310BC5379C33}">
      <dsp:nvSpPr>
        <dsp:cNvPr id="0" name=""/>
        <dsp:cNvSpPr/>
      </dsp:nvSpPr>
      <dsp:spPr>
        <a:xfrm>
          <a:off x="1382692" y="1496931"/>
          <a:ext cx="6415107" cy="119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97" tIns="126697" rIns="126697" bIns="1266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latin typeface="PMingLiU" panose="02020500000000000000" pitchFamily="18" charset="-120"/>
              <a:ea typeface="PMingLiU" panose="02020500000000000000" pitchFamily="18" charset="-120"/>
            </a:rPr>
            <a:t>如何在火災</a:t>
          </a:r>
          <a:r>
            <a:rPr lang="zh-CN" altLang="en-US" sz="2500" kern="1200" dirty="0">
              <a:latin typeface="PMingLiU" panose="02020500000000000000" pitchFamily="18" charset="-120"/>
              <a:ea typeface="PMingLiU" panose="02020500000000000000" pitchFamily="18" charset="-120"/>
            </a:rPr>
            <a:t>後</a:t>
          </a:r>
          <a:r>
            <a:rPr lang="zh-TW" altLang="en-US" sz="2500" kern="1200" dirty="0">
              <a:latin typeface="PMingLiU" panose="02020500000000000000" pitchFamily="18" charset="-120"/>
              <a:ea typeface="PMingLiU" panose="02020500000000000000" pitchFamily="18" charset="-120"/>
            </a:rPr>
            <a:t>安全地清理</a:t>
          </a:r>
          <a:r>
            <a:rPr lang="zh-CN" altLang="en-US" sz="2500" kern="1200" dirty="0">
              <a:latin typeface="PMingLiU" panose="02020500000000000000" pitchFamily="18" charset="-120"/>
              <a:ea typeface="PMingLiU" panose="02020500000000000000" pitchFamily="18" charset="-120"/>
            </a:rPr>
            <a:t>您的兒童保育設施</a:t>
          </a:r>
          <a:endParaRPr lang="en-US" sz="25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1382692" y="1496931"/>
        <a:ext cx="6415107" cy="1197135"/>
      </dsp:txXfrm>
    </dsp:sp>
    <dsp:sp modelId="{1A92CDC0-3139-4955-A156-675ADB4CCE62}">
      <dsp:nvSpPr>
        <dsp:cNvPr id="0" name=""/>
        <dsp:cNvSpPr/>
      </dsp:nvSpPr>
      <dsp:spPr>
        <a:xfrm>
          <a:off x="0" y="2993351"/>
          <a:ext cx="7797800" cy="11971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6DD42-55DB-4BE2-9660-DC0EAE5CA5DE}">
      <dsp:nvSpPr>
        <dsp:cNvPr id="0" name=""/>
        <dsp:cNvSpPr/>
      </dsp:nvSpPr>
      <dsp:spPr>
        <a:xfrm>
          <a:off x="362133" y="3262707"/>
          <a:ext cx="658424" cy="6584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7AEB0-2312-4CF2-8DA8-81C79BF2D42E}">
      <dsp:nvSpPr>
        <dsp:cNvPr id="0" name=""/>
        <dsp:cNvSpPr/>
      </dsp:nvSpPr>
      <dsp:spPr>
        <a:xfrm>
          <a:off x="1382692" y="2993351"/>
          <a:ext cx="6415107" cy="119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97" tIns="126697" rIns="126697" bIns="1266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>
              <a:latin typeface="PMingLiU" panose="02020500000000000000" pitchFamily="18" charset="-120"/>
              <a:ea typeface="PMingLiU" panose="02020500000000000000" pitchFamily="18" charset="-120"/>
            </a:rPr>
            <a:t>問題解答機會</a:t>
          </a:r>
          <a:endParaRPr lang="en-US" sz="25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1382692" y="2993351"/>
        <a:ext cx="6415107" cy="1197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8E757-6892-4DDE-8327-00E6508B02FA}">
      <dsp:nvSpPr>
        <dsp:cNvPr id="0" name=""/>
        <dsp:cNvSpPr/>
      </dsp:nvSpPr>
      <dsp:spPr>
        <a:xfrm>
          <a:off x="0" y="0"/>
          <a:ext cx="7114390" cy="1126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洛杉磯縣衛生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主管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發佈了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好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幾項煙霧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公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告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r>
            <a:rPr 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 </a:t>
          </a:r>
        </a:p>
      </dsp:txBody>
      <dsp:txXfrm>
        <a:off x="32999" y="32999"/>
        <a:ext cx="5803410" cy="1060682"/>
      </dsp:txXfrm>
    </dsp:sp>
    <dsp:sp modelId="{B88A5281-EA70-4ABF-B1DD-DCED29100FCD}">
      <dsp:nvSpPr>
        <dsp:cNvPr id="0" name=""/>
        <dsp:cNvSpPr/>
      </dsp:nvSpPr>
      <dsp:spPr>
        <a:xfrm>
          <a:off x="595830" y="1331531"/>
          <a:ext cx="7114390" cy="1126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這些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公告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提供了有關減少接觸煙霧和不健康空氣的公共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訊息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18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628829" y="1364530"/>
        <a:ext cx="5720220" cy="1060682"/>
      </dsp:txXfrm>
    </dsp:sp>
    <dsp:sp modelId="{B4B66F47-DF06-4941-B816-D9741080069B}">
      <dsp:nvSpPr>
        <dsp:cNvPr id="0" name=""/>
        <dsp:cNvSpPr/>
      </dsp:nvSpPr>
      <dsp:spPr>
        <a:xfrm>
          <a:off x="1182767" y="2663062"/>
          <a:ext cx="7114390" cy="1126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野火煙霧是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微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小顆粒、氣體和水蒸氣的混合物。主要的健康問題是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微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小顆粒，它會導致眼睛灼痛、流鼻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水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、喉嚨發癢、頭痛和疾病（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如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支氣管炎）。</a:t>
          </a:r>
          <a:endParaRPr lang="en-US" sz="18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1215766" y="2696061"/>
        <a:ext cx="5729113" cy="1060682"/>
      </dsp:txXfrm>
    </dsp:sp>
    <dsp:sp modelId="{6309D2F4-DECA-4404-BF85-14B0B57D1D12}">
      <dsp:nvSpPr>
        <dsp:cNvPr id="0" name=""/>
        <dsp:cNvSpPr/>
      </dsp:nvSpPr>
      <dsp:spPr>
        <a:xfrm>
          <a:off x="1778597" y="3994593"/>
          <a:ext cx="7114390" cy="1126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風險較高的人群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：</a:t>
          </a:r>
          <a:r>
            <a:rPr lang="zh-TW" altLang="en-US" sz="1800" b="1" u="sng" kern="1200" dirty="0">
              <a:latin typeface="PMingLiU" panose="02020500000000000000" pitchFamily="18" charset="-120"/>
              <a:ea typeface="PMingLiU" panose="02020500000000000000" pitchFamily="18" charset="-120"/>
            </a:rPr>
            <a:t>兒童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、老人、患有呼吸系統疾病或心臟病的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人士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以及免疫系統受損的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人士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可能會出現更嚴重的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後果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，例如呼吸困難、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哮喘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、咳嗽、疲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乏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和</a:t>
          </a:r>
          <a:r>
            <a:rPr lang="en-US" altLang="zh-TW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/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或胸痛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18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1811596" y="4027592"/>
        <a:ext cx="5720220" cy="1060682"/>
      </dsp:txXfrm>
    </dsp:sp>
    <dsp:sp modelId="{33016291-AD93-4A14-9E05-98102962516A}">
      <dsp:nvSpPr>
        <dsp:cNvPr id="0" name=""/>
        <dsp:cNvSpPr/>
      </dsp:nvSpPr>
      <dsp:spPr>
        <a:xfrm>
          <a:off x="6382048" y="862934"/>
          <a:ext cx="732342" cy="732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546825" y="862934"/>
        <a:ext cx="402788" cy="551087"/>
      </dsp:txXfrm>
    </dsp:sp>
    <dsp:sp modelId="{DEFE5C1B-B1EC-4D6F-9D6B-7599A2E6CFB9}">
      <dsp:nvSpPr>
        <dsp:cNvPr id="0" name=""/>
        <dsp:cNvSpPr/>
      </dsp:nvSpPr>
      <dsp:spPr>
        <a:xfrm>
          <a:off x="6977878" y="2194465"/>
          <a:ext cx="732342" cy="732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142655" y="2194465"/>
        <a:ext cx="402788" cy="551087"/>
      </dsp:txXfrm>
    </dsp:sp>
    <dsp:sp modelId="{09C20489-BA5E-4F67-B375-90CA59B18CB3}">
      <dsp:nvSpPr>
        <dsp:cNvPr id="0" name=""/>
        <dsp:cNvSpPr/>
      </dsp:nvSpPr>
      <dsp:spPr>
        <a:xfrm>
          <a:off x="7564815" y="3525997"/>
          <a:ext cx="732342" cy="732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729592" y="3525997"/>
        <a:ext cx="402788" cy="551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EF74C-F706-4A22-A207-BD12F8F13EB8}">
      <dsp:nvSpPr>
        <dsp:cNvPr id="0" name=""/>
        <dsp:cNvSpPr/>
      </dsp:nvSpPr>
      <dsp:spPr>
        <a:xfrm>
          <a:off x="717760" y="452"/>
          <a:ext cx="2938178" cy="1762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將兒童留在室內以減少接觸</a:t>
          </a:r>
          <a:r>
            <a:rPr lang="zh-CN" altLang="en-US" sz="2300" kern="1200" dirty="0"/>
            <a:t>。</a:t>
          </a:r>
          <a:r>
            <a:rPr lang="en-US" sz="2300" kern="1200" dirty="0"/>
            <a:t>	</a:t>
          </a:r>
        </a:p>
      </dsp:txBody>
      <dsp:txXfrm>
        <a:off x="769394" y="52086"/>
        <a:ext cx="2834910" cy="1659638"/>
      </dsp:txXfrm>
    </dsp:sp>
    <dsp:sp modelId="{ED128DC1-BB21-4CB0-B598-DACA6A1660E9}">
      <dsp:nvSpPr>
        <dsp:cNvPr id="0" name=""/>
        <dsp:cNvSpPr/>
      </dsp:nvSpPr>
      <dsp:spPr>
        <a:xfrm>
          <a:off x="3914498" y="517571"/>
          <a:ext cx="622893" cy="728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914498" y="663305"/>
        <a:ext cx="436025" cy="437200"/>
      </dsp:txXfrm>
    </dsp:sp>
    <dsp:sp modelId="{743FF9E2-0CDA-408C-B9BB-C15654681139}">
      <dsp:nvSpPr>
        <dsp:cNvPr id="0" name=""/>
        <dsp:cNvSpPr/>
      </dsp:nvSpPr>
      <dsp:spPr>
        <a:xfrm>
          <a:off x="4831210" y="452"/>
          <a:ext cx="2938178" cy="1762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關上門窗，保持室內空氣清潔。使用</a:t>
          </a:r>
          <a:r>
            <a:rPr lang="zh-CN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可</a:t>
          </a:r>
          <a:r>
            <a:rPr lang="zh-TW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循環</a:t>
          </a:r>
          <a:r>
            <a:rPr lang="zh-CN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空氣</a:t>
          </a:r>
          <a:r>
            <a:rPr lang="zh-TW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的空調過濾掉有害顆粒</a:t>
          </a:r>
          <a:r>
            <a:rPr lang="zh-CN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r>
            <a:rPr 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 </a:t>
          </a:r>
        </a:p>
      </dsp:txBody>
      <dsp:txXfrm>
        <a:off x="4882844" y="52086"/>
        <a:ext cx="2834910" cy="1659638"/>
      </dsp:txXfrm>
    </dsp:sp>
    <dsp:sp modelId="{45A81E57-137E-49D1-910E-E424D8998143}">
      <dsp:nvSpPr>
        <dsp:cNvPr id="0" name=""/>
        <dsp:cNvSpPr/>
      </dsp:nvSpPr>
      <dsp:spPr>
        <a:xfrm rot="5400000">
          <a:off x="5988852" y="1969031"/>
          <a:ext cx="622893" cy="728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6081699" y="2021918"/>
        <a:ext cx="437200" cy="436025"/>
      </dsp:txXfrm>
    </dsp:sp>
    <dsp:sp modelId="{7A80F373-EEEF-4D4B-B560-A8AF80C733F2}">
      <dsp:nvSpPr>
        <dsp:cNvPr id="0" name=""/>
        <dsp:cNvSpPr/>
      </dsp:nvSpPr>
      <dsp:spPr>
        <a:xfrm>
          <a:off x="4831210" y="2938630"/>
          <a:ext cx="2938178" cy="1762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如果您</a:t>
          </a:r>
          <a:r>
            <a:rPr lang="en-US" altLang="zh-CN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/</a:t>
          </a:r>
          <a:r>
            <a:rPr lang="zh-CN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兒童必須外出，請佩戴 </a:t>
          </a:r>
          <a:r>
            <a:rPr 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N95 </a:t>
          </a:r>
          <a:r>
            <a:rPr lang="zh-CN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口罩。</a:t>
          </a:r>
          <a:endParaRPr lang="en-US" sz="23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4882844" y="2990264"/>
        <a:ext cx="2834910" cy="1659638"/>
      </dsp:txXfrm>
    </dsp:sp>
    <dsp:sp modelId="{E746D73A-7B0A-476A-8FC1-F5AD81F22323}">
      <dsp:nvSpPr>
        <dsp:cNvPr id="0" name=""/>
        <dsp:cNvSpPr/>
      </dsp:nvSpPr>
      <dsp:spPr>
        <a:xfrm rot="10800000">
          <a:off x="3949756" y="3455749"/>
          <a:ext cx="622893" cy="728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136624" y="3601483"/>
        <a:ext cx="436025" cy="437200"/>
      </dsp:txXfrm>
    </dsp:sp>
    <dsp:sp modelId="{F380ABE4-7705-4AD2-ACC9-19C1FABECAB0}">
      <dsp:nvSpPr>
        <dsp:cNvPr id="0" name=""/>
        <dsp:cNvSpPr/>
      </dsp:nvSpPr>
      <dsp:spPr>
        <a:xfrm>
          <a:off x="717760" y="2938630"/>
          <a:ext cx="2938178" cy="1762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監測兒童的</a:t>
          </a:r>
          <a:r>
            <a:rPr lang="zh-CN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症</a:t>
          </a:r>
          <a:r>
            <a:rPr lang="zh-TW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狀，並在必要時聯繫</a:t>
          </a:r>
          <a:r>
            <a:rPr lang="zh-CN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家長</a:t>
          </a:r>
          <a:r>
            <a:rPr lang="zh-TW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r>
            <a:rPr lang="zh-CN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若出現</a:t>
          </a:r>
          <a:r>
            <a:rPr lang="zh-TW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危及生命的</a:t>
          </a:r>
          <a:r>
            <a:rPr lang="zh-CN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症</a:t>
          </a:r>
          <a:r>
            <a:rPr lang="zh-TW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狀，請撥打 </a:t>
          </a:r>
          <a:r>
            <a:rPr lang="en-US" altLang="zh-TW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911</a:t>
          </a:r>
          <a:r>
            <a:rPr lang="zh-CN" altLang="en-US" sz="23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23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769394" y="2990264"/>
        <a:ext cx="2834910" cy="1659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9BC5F-3262-491A-9757-E290B0979162}">
      <dsp:nvSpPr>
        <dsp:cNvPr id="0" name=""/>
        <dsp:cNvSpPr/>
      </dsp:nvSpPr>
      <dsp:spPr>
        <a:xfrm>
          <a:off x="0" y="4012"/>
          <a:ext cx="8229600" cy="6052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A68D5-64B8-4559-B323-E172AC398E1A}">
      <dsp:nvSpPr>
        <dsp:cNvPr id="0" name=""/>
        <dsp:cNvSpPr/>
      </dsp:nvSpPr>
      <dsp:spPr>
        <a:xfrm>
          <a:off x="183102" y="140204"/>
          <a:ext cx="333238" cy="332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9C419-D0EE-4ECA-A086-A9210A9575D2}">
      <dsp:nvSpPr>
        <dsp:cNvPr id="0" name=""/>
        <dsp:cNvSpPr/>
      </dsp:nvSpPr>
      <dsp:spPr>
        <a:xfrm>
          <a:off x="699443" y="4012"/>
          <a:ext cx="7488143" cy="68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8" tIns="72068" rIns="72068" bIns="7206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給房屋通風</a:t>
          </a:r>
          <a:r>
            <a:rPr 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打開門窗，讓煙味消散。</a:t>
          </a:r>
          <a:endParaRPr lang="en-US" sz="18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699443" y="4012"/>
        <a:ext cx="7488143" cy="680959"/>
      </dsp:txXfrm>
    </dsp:sp>
    <dsp:sp modelId="{AF8B283C-C226-42E1-972E-C44FA4E40C63}">
      <dsp:nvSpPr>
        <dsp:cNvPr id="0" name=""/>
        <dsp:cNvSpPr/>
      </dsp:nvSpPr>
      <dsp:spPr>
        <a:xfrm>
          <a:off x="0" y="855211"/>
          <a:ext cx="8229600" cy="6052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D1F0D-CF01-45BA-AB84-6106D6E7BB69}">
      <dsp:nvSpPr>
        <dsp:cNvPr id="0" name=""/>
        <dsp:cNvSpPr/>
      </dsp:nvSpPr>
      <dsp:spPr>
        <a:xfrm>
          <a:off x="183102" y="991403"/>
          <a:ext cx="333238" cy="332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462AE-B5CD-4FA7-BA89-77FB8B9C3254}">
      <dsp:nvSpPr>
        <dsp:cNvPr id="0" name=""/>
        <dsp:cNvSpPr/>
      </dsp:nvSpPr>
      <dsp:spPr>
        <a:xfrm>
          <a:off x="699443" y="855211"/>
          <a:ext cx="7488143" cy="68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8" tIns="72068" rIns="72068" bIns="7206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穿戴個人防護裝備並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經常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洗掉皮膚上的灰燼。所有衣物應在每天清潔結束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後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清洗。</a:t>
          </a:r>
          <a:endParaRPr lang="en-US" sz="18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699443" y="855211"/>
        <a:ext cx="7488143" cy="680959"/>
      </dsp:txXfrm>
    </dsp:sp>
    <dsp:sp modelId="{ECBE33D7-BC61-4835-AD94-FC8B33C054FE}">
      <dsp:nvSpPr>
        <dsp:cNvPr id="0" name=""/>
        <dsp:cNvSpPr/>
      </dsp:nvSpPr>
      <dsp:spPr>
        <a:xfrm>
          <a:off x="0" y="1706410"/>
          <a:ext cx="8229600" cy="6052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CD1E7-3309-4549-AB7B-79E748DD347F}">
      <dsp:nvSpPr>
        <dsp:cNvPr id="0" name=""/>
        <dsp:cNvSpPr/>
      </dsp:nvSpPr>
      <dsp:spPr>
        <a:xfrm>
          <a:off x="174118" y="1851137"/>
          <a:ext cx="333238" cy="332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2574F-D253-4C5C-AF4B-114CC8718B8B}">
      <dsp:nvSpPr>
        <dsp:cNvPr id="0" name=""/>
        <dsp:cNvSpPr/>
      </dsp:nvSpPr>
      <dsp:spPr>
        <a:xfrm>
          <a:off x="699443" y="1706410"/>
          <a:ext cx="7488143" cy="68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8" tIns="72068" rIns="72068" bIns="7206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清潔時，盡量不要讓灰燼進入空氣中。在擦拭、清掃或拖地之前用水噴洒區域將有助於防止灰燼在空氣中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散</a:t>
          </a: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播。</a:t>
          </a:r>
          <a:endParaRPr lang="en-US" sz="18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699443" y="1706410"/>
        <a:ext cx="7488143" cy="680959"/>
      </dsp:txXfrm>
    </dsp:sp>
    <dsp:sp modelId="{A29C92D5-1A50-444D-B4EF-82456903CAFF}">
      <dsp:nvSpPr>
        <dsp:cNvPr id="0" name=""/>
        <dsp:cNvSpPr/>
      </dsp:nvSpPr>
      <dsp:spPr>
        <a:xfrm>
          <a:off x="0" y="2512157"/>
          <a:ext cx="8229600" cy="6052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8BB3F-05D1-45C3-AFAE-A1CA8EBFF93F}">
      <dsp:nvSpPr>
        <dsp:cNvPr id="0" name=""/>
        <dsp:cNvSpPr/>
      </dsp:nvSpPr>
      <dsp:spPr>
        <a:xfrm>
          <a:off x="183102" y="2693800"/>
          <a:ext cx="333238" cy="332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17A71-42EF-4B66-8D93-79E4B2DDC2AF}">
      <dsp:nvSpPr>
        <dsp:cNvPr id="0" name=""/>
        <dsp:cNvSpPr/>
      </dsp:nvSpPr>
      <dsp:spPr>
        <a:xfrm>
          <a:off x="699443" y="2557608"/>
          <a:ext cx="7488143" cy="68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8" tIns="72068" rIns="72068" bIns="7206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不建議使用乾濕吸塵器和沒有 </a:t>
          </a:r>
          <a:r>
            <a:rPr 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HEPA 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濾網的吸塵器。</a:t>
          </a:r>
          <a:r>
            <a:rPr 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 </a:t>
          </a:r>
        </a:p>
      </dsp:txBody>
      <dsp:txXfrm>
        <a:off x="699443" y="2557608"/>
        <a:ext cx="7488143" cy="680959"/>
      </dsp:txXfrm>
    </dsp:sp>
    <dsp:sp modelId="{B09C5E9E-2D96-4DBF-9DEA-B56661D7B040}">
      <dsp:nvSpPr>
        <dsp:cNvPr id="0" name=""/>
        <dsp:cNvSpPr/>
      </dsp:nvSpPr>
      <dsp:spPr>
        <a:xfrm>
          <a:off x="0" y="3408807"/>
          <a:ext cx="8229600" cy="6052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5E45A-8FC5-4323-AE24-4EF6FF4CCBE7}">
      <dsp:nvSpPr>
        <dsp:cNvPr id="0" name=""/>
        <dsp:cNvSpPr/>
      </dsp:nvSpPr>
      <dsp:spPr>
        <a:xfrm>
          <a:off x="183102" y="3544999"/>
          <a:ext cx="333238" cy="3329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3CAE-4AEC-45E2-905D-AF9BE6242B9D}">
      <dsp:nvSpPr>
        <dsp:cNvPr id="0" name=""/>
        <dsp:cNvSpPr/>
      </dsp:nvSpPr>
      <dsp:spPr>
        <a:xfrm>
          <a:off x="699443" y="3408807"/>
          <a:ext cx="3703320" cy="68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8" tIns="72068" rIns="72068" bIns="7206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清洗所有兒童會用的玩具和物品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18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699443" y="3408807"/>
        <a:ext cx="3703320" cy="680959"/>
      </dsp:txXfrm>
    </dsp:sp>
    <dsp:sp modelId="{CA716649-F836-49C4-9620-B236D08C3445}">
      <dsp:nvSpPr>
        <dsp:cNvPr id="0" name=""/>
        <dsp:cNvSpPr/>
      </dsp:nvSpPr>
      <dsp:spPr>
        <a:xfrm>
          <a:off x="4402763" y="3408807"/>
          <a:ext cx="3784823" cy="68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8" tIns="72068" rIns="72068" bIns="7206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如果它們不能浸入水中，則應使用清潔濕巾擦拭</a:t>
          </a:r>
          <a:r>
            <a:rPr lang="zh-CN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16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4402763" y="3408807"/>
        <a:ext cx="3784823" cy="680959"/>
      </dsp:txXfrm>
    </dsp:sp>
    <dsp:sp modelId="{459EA272-A340-41D8-8C1A-1E607F831E98}">
      <dsp:nvSpPr>
        <dsp:cNvPr id="0" name=""/>
        <dsp:cNvSpPr/>
      </dsp:nvSpPr>
      <dsp:spPr>
        <a:xfrm>
          <a:off x="0" y="4260006"/>
          <a:ext cx="8229600" cy="6052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C0218-283E-4E67-9A70-26CE54425616}">
      <dsp:nvSpPr>
        <dsp:cNvPr id="0" name=""/>
        <dsp:cNvSpPr/>
      </dsp:nvSpPr>
      <dsp:spPr>
        <a:xfrm>
          <a:off x="183102" y="4396198"/>
          <a:ext cx="333238" cy="33291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75E86-D80D-4CF1-A197-A490BBB23353}">
      <dsp:nvSpPr>
        <dsp:cNvPr id="0" name=""/>
        <dsp:cNvSpPr/>
      </dsp:nvSpPr>
      <dsp:spPr>
        <a:xfrm>
          <a:off x="699443" y="4260006"/>
          <a:ext cx="7488143" cy="68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8" tIns="72068" rIns="72068" bIns="7206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請勿使用吹葉機</a:t>
          </a:r>
          <a:r>
            <a:rPr lang="zh-CN" altLang="en-US" sz="18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18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699443" y="4260006"/>
        <a:ext cx="7488143" cy="6809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8D890-48D2-4827-802B-711C82ABBA4B}">
      <dsp:nvSpPr>
        <dsp:cNvPr id="0" name=""/>
        <dsp:cNvSpPr/>
      </dsp:nvSpPr>
      <dsp:spPr>
        <a:xfrm>
          <a:off x="0" y="4537499"/>
          <a:ext cx="8137525" cy="7444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風吹散的灰燼</a:t>
          </a:r>
          <a:r>
            <a:rPr lang="zh-TW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顆粒可能太大而無法被空氣品質儀器檢測到，不會</a:t>
          </a:r>
          <a:r>
            <a:rPr lang="zh-CN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對</a:t>
          </a:r>
          <a:r>
            <a:rPr lang="zh-TW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空氣質量指數 （</a:t>
          </a:r>
          <a:r>
            <a:rPr lang="en-US" altLang="zh-TW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AQI</a:t>
          </a:r>
          <a:r>
            <a:rPr lang="zh-TW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） 水準</a:t>
          </a:r>
          <a:r>
            <a:rPr lang="zh-CN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有影響</a:t>
          </a:r>
          <a:r>
            <a:rPr lang="zh-TW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。然而，在空氣中</a:t>
          </a:r>
          <a:r>
            <a:rPr lang="zh-CN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和</a:t>
          </a:r>
          <a:r>
            <a:rPr lang="zh-TW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室外</a:t>
          </a:r>
          <a:r>
            <a:rPr lang="zh-CN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物體</a:t>
          </a:r>
          <a:r>
            <a:rPr lang="zh-TW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表面上</a:t>
          </a:r>
          <a:r>
            <a:rPr lang="zh-CN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的</a:t>
          </a:r>
          <a:r>
            <a:rPr lang="zh-TW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灰燼顆粒通常是肉眼可見的</a:t>
          </a:r>
          <a:r>
            <a:rPr lang="zh-CN" altLang="en-US" sz="16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16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0" y="4537499"/>
        <a:ext cx="8137525" cy="744414"/>
      </dsp:txXfrm>
    </dsp:sp>
    <dsp:sp modelId="{773B80DA-4330-4B97-84BD-955FBB3A8D9D}">
      <dsp:nvSpPr>
        <dsp:cNvPr id="0" name=""/>
        <dsp:cNvSpPr/>
      </dsp:nvSpPr>
      <dsp:spPr>
        <a:xfrm rot="10800000">
          <a:off x="0" y="3403756"/>
          <a:ext cx="8137525" cy="114490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baseline="0" dirty="0">
              <a:latin typeface="PMingLiU" panose="02020500000000000000" pitchFamily="18" charset="-120"/>
              <a:ea typeface="PMingLiU" panose="02020500000000000000" pitchFamily="18" charset="-120"/>
            </a:rPr>
            <a:t>盡量減少與火災灰燼的接觸</a:t>
          </a:r>
          <a:r>
            <a:rPr lang="zh-TW" altLang="en-US" sz="2400" b="0" i="0" kern="1200" baseline="0" dirty="0">
              <a:latin typeface="PMingLiU" panose="02020500000000000000" pitchFamily="18" charset="-120"/>
              <a:ea typeface="PMingLiU" panose="02020500000000000000" pitchFamily="18" charset="-120"/>
            </a:rPr>
            <a:t>，並應遵循適當的清理</a:t>
          </a:r>
          <a:r>
            <a:rPr lang="zh-CN" altLang="en-US" sz="2400" b="0" i="0" kern="1200" baseline="0" dirty="0">
              <a:latin typeface="PMingLiU" panose="02020500000000000000" pitchFamily="18" charset="-120"/>
              <a:ea typeface="PMingLiU" panose="02020500000000000000" pitchFamily="18" charset="-120"/>
            </a:rPr>
            <a:t>程序。</a:t>
          </a:r>
          <a:r>
            <a:rPr lang="fr-FR" sz="2400" kern="1200" dirty="0">
              <a:latin typeface="PMingLiU" panose="02020500000000000000" pitchFamily="18" charset="-120"/>
              <a:ea typeface="PMingLiU" panose="02020500000000000000" pitchFamily="18" charset="-120"/>
            </a:rPr>
            <a:t> </a:t>
          </a:r>
          <a:endParaRPr lang="en-US" sz="24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 rot="10800000">
        <a:off x="0" y="3403756"/>
        <a:ext cx="8137525" cy="743928"/>
      </dsp:txXfrm>
    </dsp:sp>
    <dsp:sp modelId="{EF89EEF2-B7EF-4925-B098-AE6ADAF3E037}">
      <dsp:nvSpPr>
        <dsp:cNvPr id="0" name=""/>
        <dsp:cNvSpPr/>
      </dsp:nvSpPr>
      <dsp:spPr>
        <a:xfrm rot="10800000">
          <a:off x="0" y="2270012"/>
          <a:ext cx="8137525" cy="114490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PMingLiU" panose="02020500000000000000" pitchFamily="18" charset="-120"/>
              <a:ea typeface="PMingLiU" panose="02020500000000000000" pitchFamily="18" charset="-120"/>
            </a:rPr>
            <a:t>這些毒素會刺激皮膚、眼睛、鼻子、喉嚨，吸入后會導致呼吸系統問題</a:t>
          </a:r>
          <a:r>
            <a:rPr lang="zh-CN" altLang="en-US" sz="24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24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 rot="10800000">
        <a:off x="0" y="2270012"/>
        <a:ext cx="8137525" cy="743928"/>
      </dsp:txXfrm>
    </dsp:sp>
    <dsp:sp modelId="{C8138858-2520-41B1-B51F-E8CA3AD703CC}">
      <dsp:nvSpPr>
        <dsp:cNvPr id="0" name=""/>
        <dsp:cNvSpPr/>
      </dsp:nvSpPr>
      <dsp:spPr>
        <a:xfrm rot="10800000">
          <a:off x="0" y="1136269"/>
          <a:ext cx="8137525" cy="114490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灰燼可能含有重金屬、化學物質、石棉或其他有害物質</a:t>
          </a:r>
          <a:r>
            <a:rPr lang="zh-CN" altLang="en-US" sz="2400" kern="1200" dirty="0"/>
            <a:t>。</a:t>
          </a:r>
          <a:endParaRPr lang="en-US" sz="2400" kern="1200" dirty="0"/>
        </a:p>
      </dsp:txBody>
      <dsp:txXfrm rot="10800000">
        <a:off x="0" y="1136269"/>
        <a:ext cx="8137525" cy="743928"/>
      </dsp:txXfrm>
    </dsp:sp>
    <dsp:sp modelId="{82ADB5AD-BBBE-4BD4-B5CA-06809467B1AD}">
      <dsp:nvSpPr>
        <dsp:cNvPr id="0" name=""/>
        <dsp:cNvSpPr/>
      </dsp:nvSpPr>
      <dsp:spPr>
        <a:xfrm rot="10800000">
          <a:off x="0" y="2526"/>
          <a:ext cx="8137525" cy="114490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PMingLiU" panose="02020500000000000000" pitchFamily="18" charset="-120"/>
              <a:ea typeface="PMingLiU" panose="02020500000000000000" pitchFamily="18" charset="-120"/>
            </a:rPr>
            <a:t>火</a:t>
          </a:r>
          <a:r>
            <a:rPr lang="zh-CN" altLang="en-US" sz="2400" kern="1200" dirty="0">
              <a:latin typeface="PMingLiU" panose="02020500000000000000" pitchFamily="18" charset="-120"/>
              <a:ea typeface="PMingLiU" panose="02020500000000000000" pitchFamily="18" charset="-120"/>
            </a:rPr>
            <a:t>災灰燼</a:t>
          </a:r>
          <a:r>
            <a:rPr lang="zh-TW" altLang="en-US" sz="2400" kern="1200" dirty="0">
              <a:latin typeface="PMingLiU" panose="02020500000000000000" pitchFamily="18" charset="-120"/>
              <a:ea typeface="PMingLiU" panose="02020500000000000000" pitchFamily="18" charset="-120"/>
            </a:rPr>
            <a:t>可能有毒，尤其是</a:t>
          </a:r>
          <a:r>
            <a:rPr lang="zh-CN" altLang="en-US" sz="2400" kern="1200" dirty="0">
              <a:latin typeface="PMingLiU" panose="02020500000000000000" pitchFamily="18" charset="-120"/>
              <a:ea typeface="PMingLiU" panose="02020500000000000000" pitchFamily="18" charset="-120"/>
            </a:rPr>
            <a:t>來自於燃燒的</a:t>
          </a:r>
          <a:r>
            <a:rPr lang="zh-TW" altLang="en-US" sz="2400" kern="1200" dirty="0">
              <a:latin typeface="PMingLiU" panose="02020500000000000000" pitchFamily="18" charset="-120"/>
              <a:ea typeface="PMingLiU" panose="02020500000000000000" pitchFamily="18" charset="-120"/>
            </a:rPr>
            <a:t>家居用品或建築物</a:t>
          </a:r>
          <a:r>
            <a:rPr lang="zh-CN" altLang="en-US" sz="24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2400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 rot="10800000">
        <a:off x="0" y="2526"/>
        <a:ext cx="8137525" cy="743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BCCF-B7EC-46B6-8802-12F9CAB234ED}">
      <dsp:nvSpPr>
        <dsp:cNvPr id="0" name=""/>
        <dsp:cNvSpPr/>
      </dsp:nvSpPr>
      <dsp:spPr>
        <a:xfrm>
          <a:off x="0" y="2467"/>
          <a:ext cx="8349916" cy="13828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F1146-F813-49E4-911B-3A7AB82FE14C}">
      <dsp:nvSpPr>
        <dsp:cNvPr id="0" name=""/>
        <dsp:cNvSpPr/>
      </dsp:nvSpPr>
      <dsp:spPr>
        <a:xfrm>
          <a:off x="418315" y="313610"/>
          <a:ext cx="761316" cy="7605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D0206-5B46-475A-9FC0-A5C350624777}">
      <dsp:nvSpPr>
        <dsp:cNvPr id="0" name=""/>
        <dsp:cNvSpPr/>
      </dsp:nvSpPr>
      <dsp:spPr>
        <a:xfrm>
          <a:off x="1597947" y="2467"/>
          <a:ext cx="6604265" cy="1384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96" tIns="146496" rIns="146496" bIns="14649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如果物業上有燒毀的物品，應將它們放入垃圾袋中並丟棄在普通垃圾中</a:t>
          </a:r>
          <a:r>
            <a:rPr lang="zh-CN" altLang="en-US" sz="24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endParaRPr lang="en-US" sz="2400" b="1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1597947" y="2467"/>
        <a:ext cx="6604265" cy="1384212"/>
      </dsp:txXfrm>
    </dsp:sp>
    <dsp:sp modelId="{07F7D591-B931-46BB-8441-55F46B624E6A}">
      <dsp:nvSpPr>
        <dsp:cNvPr id="0" name=""/>
        <dsp:cNvSpPr/>
      </dsp:nvSpPr>
      <dsp:spPr>
        <a:xfrm>
          <a:off x="0" y="1685968"/>
          <a:ext cx="8349916" cy="13828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1A845-6EC6-41E4-A8E7-F4E90077AD03}">
      <dsp:nvSpPr>
        <dsp:cNvPr id="0" name=""/>
        <dsp:cNvSpPr/>
      </dsp:nvSpPr>
      <dsp:spPr>
        <a:xfrm>
          <a:off x="418315" y="1997112"/>
          <a:ext cx="761316" cy="7605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361F1-FAB2-4D08-A3E1-A61071BBD40B}">
      <dsp:nvSpPr>
        <dsp:cNvPr id="0" name=""/>
        <dsp:cNvSpPr/>
      </dsp:nvSpPr>
      <dsp:spPr>
        <a:xfrm>
          <a:off x="1597947" y="1685968"/>
          <a:ext cx="6604265" cy="1384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96" tIns="146496" rIns="146496" bIns="14649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任何小的</a:t>
          </a:r>
          <a:r>
            <a:rPr lang="zh-CN" altLang="en-US" sz="24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紡織</a:t>
          </a:r>
          <a:r>
            <a:rPr lang="zh-TW" altLang="en-US" sz="24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物品應該</a:t>
          </a:r>
          <a:r>
            <a:rPr lang="zh-CN" altLang="en-US" sz="24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先經過清洗，然後再讓</a:t>
          </a:r>
          <a:r>
            <a:rPr lang="zh-TW" altLang="en-US" sz="24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兒童</a:t>
          </a:r>
          <a:r>
            <a:rPr lang="zh-CN" altLang="en-US" sz="24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使用和玩耍。</a:t>
          </a:r>
          <a:endParaRPr lang="en-US" sz="2400" b="1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1597947" y="1685968"/>
        <a:ext cx="6604265" cy="1384212"/>
      </dsp:txXfrm>
    </dsp:sp>
    <dsp:sp modelId="{324F9B8A-59C2-4178-A634-16088FB16719}">
      <dsp:nvSpPr>
        <dsp:cNvPr id="0" name=""/>
        <dsp:cNvSpPr/>
      </dsp:nvSpPr>
      <dsp:spPr>
        <a:xfrm>
          <a:off x="0" y="3369469"/>
          <a:ext cx="8349916" cy="13828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996DE-AE2D-48E6-91A4-E9602EA1BA50}">
      <dsp:nvSpPr>
        <dsp:cNvPr id="0" name=""/>
        <dsp:cNvSpPr/>
      </dsp:nvSpPr>
      <dsp:spPr>
        <a:xfrm>
          <a:off x="418724" y="3680613"/>
          <a:ext cx="761316" cy="7605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38030-9813-4F3F-A728-1D3A39F1BDFB}">
      <dsp:nvSpPr>
        <dsp:cNvPr id="0" name=""/>
        <dsp:cNvSpPr/>
      </dsp:nvSpPr>
      <dsp:spPr>
        <a:xfrm>
          <a:off x="1598764" y="3369469"/>
          <a:ext cx="6604265" cy="1384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96" tIns="146496" rIns="146496" bIns="14649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較大的織物或其他更難清潔的物品：請參閱洛杉磯縣公共衛生</a:t>
          </a:r>
          <a:r>
            <a:rPr lang="zh-CN" altLang="en-US" sz="20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局</a:t>
          </a:r>
          <a:r>
            <a:rPr lang="zh-TW" altLang="en-US" sz="20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清潔指南</a:t>
          </a:r>
          <a:r>
            <a:rPr lang="zh-CN" altLang="en-US" sz="20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：</a:t>
          </a:r>
          <a:r>
            <a:rPr lang="en-US" sz="20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 </a:t>
          </a:r>
          <a:r>
            <a:rPr lang="en-US" sz="2000" kern="1200" dirty="0">
              <a:hlinkClick xmlns:r="http://schemas.openxmlformats.org/officeDocument/2006/relationships" r:id="rId7"/>
            </a:rPr>
            <a:t>http://ph.lacounty.gov//eh/safety/returning-home-after-fire.htm#clean_up</a:t>
          </a:r>
          <a:endParaRPr lang="en-US" sz="2000" kern="1200" dirty="0"/>
        </a:p>
      </dsp:txBody>
      <dsp:txXfrm>
        <a:off x="1598764" y="3369469"/>
        <a:ext cx="6604265" cy="1384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E66DB-4AFA-4928-BB2E-5346BE8A78FB}">
      <dsp:nvSpPr>
        <dsp:cNvPr id="0" name=""/>
        <dsp:cNvSpPr/>
      </dsp:nvSpPr>
      <dsp:spPr>
        <a:xfrm rot="16200000">
          <a:off x="-1071103" y="1072107"/>
          <a:ext cx="4756149" cy="261193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0935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大部分疏散區已經停電數天。</a:t>
          </a: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在沒有電的</a:t>
          </a: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冰箱中</a:t>
          </a: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保存</a:t>
          </a: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的易腐爛</a:t>
          </a: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食品</a:t>
          </a: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應</a:t>
          </a: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該</a:t>
          </a: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丟棄。</a:t>
          </a:r>
          <a:endParaRPr lang="en-US" sz="2700" b="1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 rot="5400000">
        <a:off x="1005" y="951229"/>
        <a:ext cx="2611933" cy="2853689"/>
      </dsp:txXfrm>
    </dsp:sp>
    <dsp:sp modelId="{00AE4ECE-1482-44F0-858E-160F1A3F682E}">
      <dsp:nvSpPr>
        <dsp:cNvPr id="0" name=""/>
        <dsp:cNvSpPr/>
      </dsp:nvSpPr>
      <dsp:spPr>
        <a:xfrm rot="16200000">
          <a:off x="1736725" y="1072107"/>
          <a:ext cx="4756149" cy="261193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0935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包裝已打開的</a:t>
          </a: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耐貯存食品：由於可能會受到灰燼污染，因此應丟棄</a:t>
          </a: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打開的</a:t>
          </a: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盒子</a:t>
          </a: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内</a:t>
          </a: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的義面等</a:t>
          </a: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食品。</a:t>
          </a:r>
          <a:endParaRPr lang="en-US" sz="2700" b="1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 rot="5400000">
        <a:off x="2808833" y="951229"/>
        <a:ext cx="2611933" cy="2853689"/>
      </dsp:txXfrm>
    </dsp:sp>
    <dsp:sp modelId="{C0925B6E-23EF-4F19-B22C-17470D9C0DB2}">
      <dsp:nvSpPr>
        <dsp:cNvPr id="0" name=""/>
        <dsp:cNvSpPr/>
      </dsp:nvSpPr>
      <dsp:spPr>
        <a:xfrm rot="16200000">
          <a:off x="4544554" y="1072107"/>
          <a:ext cx="4756149" cy="261193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0935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包裝未打開的</a:t>
          </a: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耐貯存食品</a:t>
          </a: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：</a:t>
          </a: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擦拭容器</a:t>
          </a: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的</a:t>
          </a: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外</a:t>
          </a: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面，</a:t>
          </a: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保留食物（</a:t>
          </a: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在這裡将</a:t>
          </a: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飲料容器視為食</a:t>
          </a:r>
          <a:r>
            <a:rPr lang="zh-CN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品</a:t>
          </a:r>
          <a:r>
            <a:rPr lang="zh-TW" altLang="en-US" sz="2700" b="1" kern="1200" dirty="0">
              <a:latin typeface="PMingLiU" panose="02020500000000000000" pitchFamily="18" charset="-120"/>
              <a:ea typeface="PMingLiU" panose="02020500000000000000" pitchFamily="18" charset="-120"/>
            </a:rPr>
            <a:t>）</a:t>
          </a:r>
          <a:endParaRPr lang="en-US" sz="2700" b="1" kern="1200" dirty="0"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 rot="5400000">
        <a:off x="5616662" y="951229"/>
        <a:ext cx="2611933" cy="2853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6E036-E03C-5842-901C-1E87ADD77BC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934A8-B8B6-9947-A2AF-466E343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8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EB5FC-1857-1849-8047-3303091A691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AE0CD-D28B-7943-AABC-BE60ED5B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63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	</a:t>
            </a:r>
            <a:r>
              <a:rPr lang="zh-TW" altLang="en-US" dirty="0"/>
              <a:t>如果您看到或聞到煙霧，或注意到空氣中</a:t>
            </a:r>
            <a:r>
              <a:rPr lang="zh-CN" altLang="en-US" dirty="0"/>
              <a:t>有</a:t>
            </a:r>
            <a:r>
              <a:rPr lang="zh-TW" altLang="en-US" dirty="0"/>
              <a:t>顆粒和灰燼，請將兒童留在室內以減少接觸</a:t>
            </a:r>
            <a:r>
              <a:rPr lang="zh-CN" altLang="en-US" dirty="0"/>
              <a:t>。</a:t>
            </a:r>
            <a:endParaRPr lang="en-US" dirty="0"/>
          </a:p>
          <a:p>
            <a:r>
              <a:rPr lang="en-US" dirty="0"/>
              <a:t>•	</a:t>
            </a:r>
            <a:r>
              <a:rPr lang="zh-TW" altLang="en-US" dirty="0"/>
              <a:t>關上門窗，保持室內空氣清潔。使用</a:t>
            </a:r>
            <a:r>
              <a:rPr lang="zh-CN" altLang="en-US" dirty="0"/>
              <a:t>可</a:t>
            </a:r>
            <a:r>
              <a:rPr lang="zh-TW" altLang="en-US" dirty="0"/>
              <a:t>循環</a:t>
            </a:r>
            <a:r>
              <a:rPr lang="zh-CN" altLang="en-US" dirty="0"/>
              <a:t>空氣</a:t>
            </a:r>
            <a:r>
              <a:rPr lang="zh-TW" altLang="en-US" dirty="0"/>
              <a:t>的空調過濾掉有害顆粒。如果您必須在</a:t>
            </a:r>
            <a:r>
              <a:rPr lang="zh-CN" altLang="en-US" dirty="0"/>
              <a:t>有</a:t>
            </a:r>
            <a:r>
              <a:rPr lang="zh-TW" altLang="en-US" dirty="0"/>
              <a:t>煙霧的</a:t>
            </a:r>
            <a:r>
              <a:rPr lang="zh-CN" altLang="en-US" dirty="0"/>
              <a:t>狀況下</a:t>
            </a:r>
            <a:r>
              <a:rPr lang="zh-TW" altLang="en-US" dirty="0"/>
              <a:t>長時間外出，在</a:t>
            </a:r>
            <a:r>
              <a:rPr lang="zh-CN" altLang="en-US" dirty="0"/>
              <a:t>有濃烟</a:t>
            </a:r>
            <a:r>
              <a:rPr lang="zh-TW" altLang="en-US" dirty="0"/>
              <a:t>或灰燼的地方，請佩戴 </a:t>
            </a:r>
            <a:r>
              <a:rPr lang="en-US" altLang="zh-TW" dirty="0"/>
              <a:t>N95 </a:t>
            </a:r>
            <a:r>
              <a:rPr lang="zh-TW" altLang="en-US" dirty="0"/>
              <a:t>或 </a:t>
            </a:r>
            <a:r>
              <a:rPr lang="en-US" altLang="zh-TW" dirty="0"/>
              <a:t>P100 </a:t>
            </a:r>
            <a:r>
              <a:rPr lang="zh-TW" altLang="en-US" dirty="0"/>
              <a:t>口罩</a:t>
            </a:r>
            <a:r>
              <a:rPr lang="zh-CN" altLang="en-US" dirty="0"/>
              <a:t>。</a:t>
            </a:r>
            <a:endParaRPr lang="en-US" dirty="0"/>
          </a:p>
          <a:p>
            <a:r>
              <a:rPr lang="en-US" dirty="0"/>
              <a:t>•	</a:t>
            </a:r>
            <a:r>
              <a:rPr lang="zh-TW" altLang="en-US" dirty="0"/>
              <a:t>避免使用僅引入外部空氣</a:t>
            </a:r>
            <a:r>
              <a:rPr lang="zh-CN" altLang="en-US" dirty="0"/>
              <a:t>而</a:t>
            </a:r>
            <a:r>
              <a:rPr lang="zh-TW" altLang="en-US" dirty="0"/>
              <a:t>不再循環</a:t>
            </a:r>
            <a:r>
              <a:rPr lang="zh-CN" altLang="en-US" dirty="0"/>
              <a:t>空氣</a:t>
            </a:r>
            <a:r>
              <a:rPr lang="zh-TW" altLang="en-US" dirty="0"/>
              <a:t>的空調。定期檢查和更換空氣</a:t>
            </a:r>
            <a:r>
              <a:rPr lang="zh-CN" altLang="en-US" dirty="0"/>
              <a:t>過濾網</a:t>
            </a:r>
            <a:r>
              <a:rPr lang="zh-TW" altLang="en-US" dirty="0"/>
              <a:t>。標有</a:t>
            </a:r>
            <a:r>
              <a:rPr lang="zh-CN" altLang="en-US" dirty="0"/>
              <a:t>「</a:t>
            </a:r>
            <a:r>
              <a:rPr lang="en-US" altLang="zh-TW" dirty="0"/>
              <a:t>MERV13</a:t>
            </a:r>
            <a:r>
              <a:rPr lang="zh-CN" altLang="en-US" dirty="0"/>
              <a:t>」</a:t>
            </a:r>
            <a:r>
              <a:rPr lang="zh-TW" altLang="en-US" dirty="0"/>
              <a:t>或更高</a:t>
            </a:r>
            <a:r>
              <a:rPr lang="zh-CN" altLang="en-US" dirty="0"/>
              <a:t>水準</a:t>
            </a:r>
            <a:r>
              <a:rPr lang="zh-TW" altLang="en-US" dirty="0"/>
              <a:t>的</a:t>
            </a:r>
            <a:r>
              <a:rPr lang="zh-CN" altLang="en-US" dirty="0"/>
              <a:t>濾網</a:t>
            </a:r>
            <a:r>
              <a:rPr lang="zh-TW" altLang="en-US" dirty="0"/>
              <a:t>對去除煙霧顆粒最有效。</a:t>
            </a:r>
            <a:r>
              <a:rPr lang="en-US" altLang="zh-TW" dirty="0"/>
              <a:t>HEPA </a:t>
            </a:r>
            <a:r>
              <a:rPr lang="zh-TW" altLang="en-US" dirty="0"/>
              <a:t>空氣凈化器可進一步減少室內顆粒物</a:t>
            </a:r>
            <a:r>
              <a:rPr lang="zh-CN" altLang="en-US" dirty="0"/>
              <a:t>。</a:t>
            </a:r>
            <a:endParaRPr lang="en-US" dirty="0"/>
          </a:p>
          <a:p>
            <a:r>
              <a:rPr lang="en-US" dirty="0"/>
              <a:t>•	</a:t>
            </a:r>
            <a:r>
              <a:rPr lang="zh-TW" altLang="en-US" dirty="0"/>
              <a:t>監測孩子是否有嚴重咳嗽、呼吸</a:t>
            </a:r>
            <a:r>
              <a:rPr lang="zh-CN" altLang="en-US" dirty="0"/>
              <a:t>短</a:t>
            </a:r>
            <a:r>
              <a:rPr lang="zh-TW" altLang="en-US" dirty="0"/>
              <a:t>促、</a:t>
            </a:r>
            <a:r>
              <a:rPr lang="zh-CN" altLang="en-US" dirty="0"/>
              <a:t>哮喘</a:t>
            </a:r>
            <a:r>
              <a:rPr lang="zh-TW" altLang="en-US" dirty="0"/>
              <a:t>、噁心或異常疲</a:t>
            </a:r>
            <a:r>
              <a:rPr lang="zh-CN" altLang="en-US" dirty="0"/>
              <a:t>乏</a:t>
            </a:r>
            <a:r>
              <a:rPr lang="zh-TW" altLang="en-US" dirty="0"/>
              <a:t>等</a:t>
            </a:r>
            <a:r>
              <a:rPr lang="zh-CN" altLang="en-US" dirty="0"/>
              <a:t>症</a:t>
            </a:r>
            <a:r>
              <a:rPr lang="zh-TW" altLang="en-US" dirty="0"/>
              <a:t>狀，聯繫</a:t>
            </a:r>
            <a:r>
              <a:rPr lang="zh-CN" altLang="en-US" dirty="0"/>
              <a:t>家長</a:t>
            </a:r>
            <a:r>
              <a:rPr lang="zh-TW" altLang="en-US" dirty="0"/>
              <a:t>，以便</a:t>
            </a:r>
            <a:r>
              <a:rPr lang="zh-CN" altLang="en-US" dirty="0"/>
              <a:t>帶</a:t>
            </a:r>
            <a:r>
              <a:rPr lang="zh-TW" altLang="en-US" dirty="0"/>
              <a:t>孩子</a:t>
            </a:r>
            <a:r>
              <a:rPr lang="zh-CN" altLang="en-US" dirty="0"/>
              <a:t>去醫生處就診</a:t>
            </a:r>
            <a:r>
              <a:rPr lang="zh-TW" altLang="en-US" dirty="0"/>
              <a:t>。</a:t>
            </a:r>
            <a:r>
              <a:rPr lang="zh-CN" altLang="en-US" dirty="0"/>
              <a:t>若出現</a:t>
            </a:r>
            <a:r>
              <a:rPr lang="zh-TW" altLang="en-US" dirty="0"/>
              <a:t>危及生命的</a:t>
            </a:r>
            <a:r>
              <a:rPr lang="zh-CN" altLang="en-US" dirty="0"/>
              <a:t>症</a:t>
            </a:r>
            <a:r>
              <a:rPr lang="zh-TW" altLang="en-US" dirty="0"/>
              <a:t>狀，請撥打 </a:t>
            </a:r>
            <a:r>
              <a:rPr lang="en-US" altLang="zh-TW" dirty="0"/>
              <a:t>911</a:t>
            </a:r>
            <a:r>
              <a:rPr lang="zh-CN" altLang="en-US" dirty="0"/>
              <a:t>。</a:t>
            </a:r>
            <a:endParaRPr lang="en-US" dirty="0"/>
          </a:p>
          <a:p>
            <a:r>
              <a:rPr lang="en-US" dirty="0"/>
              <a:t>•	</a:t>
            </a:r>
            <a:r>
              <a:rPr lang="zh-TW" altLang="en-US" dirty="0"/>
              <a:t>當煙霧</a:t>
            </a:r>
            <a:r>
              <a:rPr lang="zh-CN" altLang="en-US" dirty="0"/>
              <a:t>久久不散</a:t>
            </a:r>
            <a:r>
              <a:rPr lang="zh-TW" altLang="en-US" dirty="0"/>
              <a:t>時，即使您看不到</a:t>
            </a:r>
            <a:r>
              <a:rPr lang="zh-CN" altLang="en-US" dirty="0"/>
              <a:t>微</a:t>
            </a:r>
            <a:r>
              <a:rPr lang="zh-TW" altLang="en-US" dirty="0"/>
              <a:t>小顆粒，它們也可能在室內積聚。口罩可以防止</a:t>
            </a:r>
            <a:r>
              <a:rPr lang="zh-CN" altLang="en-US" dirty="0"/>
              <a:t>吸入</a:t>
            </a:r>
            <a:r>
              <a:rPr lang="zh-TW" altLang="en-US" dirty="0"/>
              <a:t>較大的顆粒，但大多數口罩不能阻擋更有害的</a:t>
            </a:r>
            <a:r>
              <a:rPr lang="zh-CN" altLang="en-US" dirty="0"/>
              <a:t>微小</a:t>
            </a:r>
            <a:r>
              <a:rPr lang="zh-TW" altLang="en-US" dirty="0"/>
              <a:t>顆粒或有毒氣體</a:t>
            </a:r>
            <a:r>
              <a:rPr lang="zh-CN" altLang="en-US" dirty="0"/>
              <a:t>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4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3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4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煙霧和煙灰可以</a:t>
            </a:r>
            <a:r>
              <a:rPr lang="zh-CN" altLang="en-US" dirty="0"/>
              <a:t>散</a:t>
            </a:r>
            <a:r>
              <a:rPr lang="zh-TW" altLang="en-US" dirty="0"/>
              <a:t>播並進入房間，影響</a:t>
            </a:r>
            <a:r>
              <a:rPr lang="zh-CN" altLang="en-US" dirty="0"/>
              <a:t>到</a:t>
            </a:r>
            <a:r>
              <a:rPr lang="zh-TW" altLang="en-US" dirty="0"/>
              <a:t>油漆、地毯、</a:t>
            </a:r>
            <a:r>
              <a:rPr lang="zh-CN" altLang="en-US" dirty="0"/>
              <a:t>家具面料</a:t>
            </a:r>
            <a:r>
              <a:rPr lang="zh-TW" altLang="en-US" dirty="0"/>
              <a:t>、窗簾、衣服和其他物品。火災</a:t>
            </a:r>
            <a:r>
              <a:rPr lang="zh-CN" altLang="en-US" dirty="0"/>
              <a:t>後</a:t>
            </a:r>
            <a:r>
              <a:rPr lang="zh-TW" altLang="en-US" dirty="0"/>
              <a:t>清理的第一步是給</a:t>
            </a:r>
            <a:r>
              <a:rPr lang="zh-CN" altLang="en-US" dirty="0"/>
              <a:t>火災現</a:t>
            </a:r>
            <a:r>
              <a:rPr lang="zh-TW" altLang="en-US" dirty="0"/>
              <a:t>場通風並清除</a:t>
            </a:r>
            <a:r>
              <a:rPr lang="zh-CN" altLang="en-US" dirty="0"/>
              <a:t>廢墟</a:t>
            </a:r>
            <a:r>
              <a:rPr lang="zh-TW" altLang="en-US" dirty="0"/>
              <a:t>，這將有助於消除一些</a:t>
            </a:r>
            <a:r>
              <a:rPr lang="zh-CN" altLang="en-US" dirty="0"/>
              <a:t>異味</a:t>
            </a:r>
            <a:r>
              <a:rPr lang="zh-TW" altLang="en-US" dirty="0"/>
              <a:t>。在重新裝修之前，需要徹底清潔和</a:t>
            </a:r>
            <a:r>
              <a:rPr lang="zh-CN" altLang="en-US" dirty="0"/>
              <a:t>去除</a:t>
            </a:r>
            <a:r>
              <a:rPr lang="zh-TW" altLang="en-US" dirty="0"/>
              <a:t>沉積物和</a:t>
            </a:r>
            <a:r>
              <a:rPr lang="zh-CN" altLang="en-US" dirty="0"/>
              <a:t>異味。</a:t>
            </a:r>
            <a:endParaRPr lang="en-US" dirty="0"/>
          </a:p>
          <a:p>
            <a:endParaRPr lang="en-US" dirty="0"/>
          </a:p>
          <a:p>
            <a:r>
              <a:rPr lang="en-US" dirty="0"/>
              <a:t>Children should not be present during fire clean up. The site may be unsafe for them.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為減少黴菌生長的機會，請用 </a:t>
            </a:r>
            <a:r>
              <a:rPr lang="en-US" altLang="zh-TW" dirty="0"/>
              <a:t>1 </a:t>
            </a:r>
            <a:r>
              <a:rPr lang="zh-TW" altLang="en-US" dirty="0"/>
              <a:t>杯家用</a:t>
            </a:r>
            <a:r>
              <a:rPr lang="zh-CN" altLang="en-US" dirty="0"/>
              <a:t>液體</a:t>
            </a:r>
            <a:r>
              <a:rPr lang="zh-TW" altLang="en-US" dirty="0"/>
              <a:t>漂白劑與一加侖水</a:t>
            </a:r>
            <a:r>
              <a:rPr lang="zh-CN" altLang="en-US" dirty="0"/>
              <a:t>混合的溶液</a:t>
            </a:r>
            <a:r>
              <a:rPr lang="zh-TW" altLang="en-US" dirty="0"/>
              <a:t>擦拭所有濕的表面</a:t>
            </a:r>
            <a:r>
              <a:rPr lang="zh-CN" altLang="en-US" dirty="0"/>
              <a:t>。</a:t>
            </a:r>
            <a:endParaRPr lang="en-US" dirty="0"/>
          </a:p>
          <a:p>
            <a:r>
              <a:rPr lang="zh-TW" altLang="en-US" dirty="0"/>
              <a:t>用食用油擦拭所有金屬</a:t>
            </a:r>
            <a:r>
              <a:rPr lang="zh-CN" altLang="en-US" dirty="0"/>
              <a:t>表</a:t>
            </a:r>
            <a:r>
              <a:rPr lang="zh-TW" altLang="en-US" dirty="0"/>
              <a:t>面，以防止生鏽和染色</a:t>
            </a:r>
            <a:r>
              <a:rPr lang="zh-CN" altLang="en-US" dirty="0"/>
              <a:t>。</a:t>
            </a:r>
            <a:endParaRPr lang="en-US" dirty="0"/>
          </a:p>
          <a:p>
            <a:r>
              <a:rPr lang="zh-TW" altLang="en-US" dirty="0"/>
              <a:t>要去除不鏽鋼上的熱變色，將軟布浸入醋中</a:t>
            </a:r>
            <a:r>
              <a:rPr lang="zh-CN" altLang="en-US" dirty="0"/>
              <a:t>，然後用它擦拭</a:t>
            </a:r>
            <a:r>
              <a:rPr lang="zh-TW" altLang="en-US" dirty="0"/>
              <a:t>不鏽鋼表面。</a:t>
            </a:r>
            <a:r>
              <a:rPr lang="zh-CN" altLang="en-US" dirty="0"/>
              <a:t>擦拭</a:t>
            </a:r>
            <a:r>
              <a:rPr lang="zh-TW" altLang="en-US" dirty="0"/>
              <a:t>表面，直到看</a:t>
            </a:r>
            <a:r>
              <a:rPr lang="zh-CN" altLang="en-US" dirty="0"/>
              <a:t>不</a:t>
            </a:r>
            <a:r>
              <a:rPr lang="zh-TW" altLang="en-US" dirty="0"/>
              <a:t>到條紋</a:t>
            </a:r>
            <a:r>
              <a:rPr lang="zh-CN" altLang="en-US" dirty="0"/>
              <a:t>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86"/>
          <a:stretch/>
        </p:blipFill>
        <p:spPr>
          <a:xfrm>
            <a:off x="5578081" y="2527300"/>
            <a:ext cx="3566254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2" y="3202108"/>
            <a:ext cx="5513020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19" y="4084758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5852" y="5870695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2/3/2025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700" y="6787273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19100"/>
            <a:ext cx="2247900" cy="6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26"/>
          <a:stretch/>
        </p:blipFill>
        <p:spPr>
          <a:xfrm>
            <a:off x="5838872" y="2456574"/>
            <a:ext cx="3326972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1" y="2846515"/>
            <a:ext cx="599028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19" y="3729165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700" y="6787273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28194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57537" y="5342467"/>
            <a:ext cx="2040995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5448301"/>
            <a:ext cx="2057400" cy="5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10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0647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 userDrawn="1"/>
        </p:nvSpPr>
        <p:spPr>
          <a:xfrm>
            <a:off x="438738" y="1606551"/>
            <a:ext cx="8251464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48147" y="1437765"/>
            <a:ext cx="8238653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7700" y="1765301"/>
            <a:ext cx="7797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4026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587" y="1955801"/>
            <a:ext cx="9144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22313" y="5691746"/>
            <a:ext cx="8245731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955800"/>
            <a:ext cx="9144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02101"/>
            <a:ext cx="77724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98645"/>
            <a:ext cx="77724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86"/>
          <a:stretch/>
        </p:blipFill>
        <p:spPr>
          <a:xfrm>
            <a:off x="6454469" y="2527301"/>
            <a:ext cx="268953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2057401"/>
            <a:ext cx="9142413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587" y="5691746"/>
            <a:ext cx="9142413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3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4382"/>
            <a:ext cx="396849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4144"/>
            <a:ext cx="3968496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9325" y="1594382"/>
            <a:ext cx="396849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9325" y="2234144"/>
            <a:ext cx="3968496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088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0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30" y="5080000"/>
            <a:ext cx="814017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274" y="5494337"/>
            <a:ext cx="8137525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46630" y="5791200"/>
            <a:ext cx="736547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49275" y="838199"/>
            <a:ext cx="8137525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33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-4559"/>
            <a:ext cx="9153144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F8FB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009"/>
            <a:ext cx="82296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16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-10731" y="691733"/>
            <a:ext cx="9153144" cy="83427"/>
            <a:chOff x="4859" y="6756285"/>
            <a:chExt cx="6847555" cy="101715"/>
          </a:xfrm>
        </p:grpSpPr>
        <p:sp>
          <p:nvSpPr>
            <p:cNvPr id="28" name="Rectangle 27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4861"/>
            <a:ext cx="2095500" cy="6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2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51" r:id="rId5"/>
    <p:sldLayoutId id="2147483653" r:id="rId6"/>
    <p:sldLayoutId id="2147483654" r:id="rId7"/>
    <p:sldLayoutId id="2147483655" r:id="rId8"/>
    <p:sldLayoutId id="2147483657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ublichealth.lacounty.gov/eh/docs/safety/how-to-clean-up-smoke-soot-from-fire-e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.e2ma.net/click/n2z39y/zzt6ted/jb45zlf" TargetMode="External"/><Relationship Id="rId7" Type="http://schemas.openxmlformats.org/officeDocument/2006/relationships/hyperlink" Target="https://experience.arcgis.com/experience/6a6a058a177440fdac6be881d41d4c2c/" TargetMode="External"/><Relationship Id="rId2" Type="http://schemas.openxmlformats.org/officeDocument/2006/relationships/hyperlink" Target="http://www.publichealth.lacounty.gov/eh/docs/safety/how-to-clean-up-smoke-soot-from-fire-en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qmd.gov/home/air-quality/air-quality-advisories" TargetMode="External"/><Relationship Id="rId5" Type="http://schemas.openxmlformats.org/officeDocument/2006/relationships/hyperlink" Target="http://publichealth.lacounty.gov/media/Wildfire/#protecting" TargetMode="External"/><Relationship Id="rId4" Type="http://schemas.openxmlformats.org/officeDocument/2006/relationships/hyperlink" Target="http://publichealth.lacounty.gov/media/WildFire/docs/returninghome/returning-home-after-fire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scully@ph.lacounty.gov" TargetMode="External"/><Relationship Id="rId2" Type="http://schemas.openxmlformats.org/officeDocument/2006/relationships/hyperlink" Target="mailto:ecohen@ph.lacounty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md.gov/home/air-quality/air-aler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5851" y="1053846"/>
            <a:ext cx="7428620" cy="638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兒童保育提供者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的火災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後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恢復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b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</a:b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空氣品質警報和清理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須知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38906" y="2868706"/>
            <a:ext cx="4593281" cy="2616360"/>
          </a:xfrm>
        </p:spPr>
        <p:txBody>
          <a:bodyPr/>
          <a:lstStyle/>
          <a:p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2025 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年 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1 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月 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16 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日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dirty="0"/>
          </a:p>
          <a:p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Janet Scully, MPH </a:t>
            </a:r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項目經理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Evan Cohen, MS, REHS</a:t>
            </a:r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環境科學家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dirty="0"/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環境正義和氣候健康辦公室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sz="900" dirty="0"/>
              <a:t>(Traditional Chinese)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99B93-C895-9C7B-499A-39584C620F9A}"/>
              </a:ext>
            </a:extLst>
          </p:cNvPr>
          <p:cNvSpPr txBox="1"/>
          <p:nvPr/>
        </p:nvSpPr>
        <p:spPr>
          <a:xfrm>
            <a:off x="438906" y="6015420"/>
            <a:ext cx="5463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(Office of Environmental Justice and Climate Health) </a:t>
            </a:r>
          </a:p>
        </p:txBody>
      </p:sp>
    </p:spTree>
    <p:extLst>
      <p:ext uri="{BB962C8B-B14F-4D97-AF65-F5344CB8AC3E}">
        <p14:creationId xmlns:p14="http://schemas.microsoft.com/office/powerpoint/2010/main" val="285165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39D1-587A-7C4E-3351-9CE3DEE7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15" y="866104"/>
            <a:ext cx="8140170" cy="397933"/>
          </a:xfrm>
        </p:spPr>
        <p:txBody>
          <a:bodyPr anchor="b">
            <a:noAutofit/>
          </a:bodyPr>
          <a:lstStyle/>
          <a:p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關於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火災灰燼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的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詳情</a:t>
            </a:r>
            <a:endParaRPr lang="en-US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C28B6-0DE7-F32A-A093-FA06A59F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111FA1-5AF9-0647-B31D-D6250D4530A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C086655-9EED-406D-E132-E2CBD06F6F2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72362029"/>
              </p:ext>
            </p:extLst>
          </p:nvPr>
        </p:nvGraphicFramePr>
        <p:xfrm>
          <a:off x="549275" y="1350536"/>
          <a:ext cx="8137525" cy="528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28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A4C4-49CF-0F01-6F2A-8FADC6D7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770944"/>
            <a:ext cx="8229600" cy="634985"/>
          </a:xfrm>
        </p:spPr>
        <p:txBody>
          <a:bodyPr/>
          <a:lstStyle/>
          <a:p>
            <a:r>
              <a:rPr lang="zh-TW" altLang="en-US" dirty="0"/>
              <a:t>火災后的清理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程序（續）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5298C-D00A-3DA1-FE84-C335D7D97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323476"/>
            <a:ext cx="6436896" cy="4307303"/>
          </a:xfrm>
        </p:spPr>
        <p:txBody>
          <a:bodyPr/>
          <a:lstStyle/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要清除牆壁、傢俱和地板上的煙灰和煙霧，使用溫和的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皂液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或清潔劑，或將 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4 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至 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6 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湯匙（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tbsp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）磷酸三鈉與 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1 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杯家用清潔劑或氯漂白劑混合到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每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加侖溫水中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務必用溫水沖洗表面並徹底乾燥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一次清洗一小塊牆壁，從地板開始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向上清洗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，以防止出現條紋。立即用水沖洗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最後清洗天花板。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C340D-0837-DB31-8D4E-852DE469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2787A-42DD-3C3F-19F1-4494935FA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99" y="2346158"/>
            <a:ext cx="2398512" cy="3109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C36C81-C1CD-0BB5-6751-D012E600D8D8}"/>
              </a:ext>
            </a:extLst>
          </p:cNvPr>
          <p:cNvSpPr txBox="1"/>
          <p:nvPr/>
        </p:nvSpPr>
        <p:spPr>
          <a:xfrm>
            <a:off x="228599" y="5756185"/>
            <a:ext cx="8686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更多資訊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: </a:t>
            </a:r>
          </a:p>
          <a:p>
            <a:r>
              <a:rPr lang="en-US" dirty="0">
                <a:hlinkClick r:id="rId4"/>
              </a:rPr>
              <a:t>http://www.publichealth.lacounty.gov/eh/docs/safety/how-to-clean-up-smoke-soot-from-fire-en.pdf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8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12009"/>
            <a:ext cx="8229600" cy="634985"/>
          </a:xfrm>
        </p:spPr>
        <p:txBody>
          <a:bodyPr anchor="ctr">
            <a:normAutofit/>
          </a:bodyPr>
          <a:lstStyle/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火災后的清理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程序（續）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111FA1-5AF9-0647-B31D-D6250D4530A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6B8DCB7-C2E3-3860-C082-D0F97FD90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148831"/>
              </p:ext>
            </p:extLst>
          </p:nvPr>
        </p:nvGraphicFramePr>
        <p:xfrm>
          <a:off x="457200" y="1600201"/>
          <a:ext cx="8349916" cy="475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57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12009"/>
            <a:ext cx="8229600" cy="634985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清理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程序</a:t>
            </a:r>
            <a:r>
              <a:rPr lang="zh-TW" altLang="en-US" dirty="0"/>
              <a:t> </a:t>
            </a:r>
            <a:r>
              <a:rPr lang="en-US" altLang="zh-TW" dirty="0"/>
              <a:t>– </a:t>
            </a:r>
            <a:r>
              <a:rPr lang="zh-TW" altLang="en-US" dirty="0"/>
              <a:t>食品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111FA1-5AF9-0647-B31D-D6250D4530A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4773465-13A0-496B-96B0-28D039039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824471"/>
              </p:ext>
            </p:extLst>
          </p:nvPr>
        </p:nvGraphicFramePr>
        <p:xfrm>
          <a:off x="457200" y="1600201"/>
          <a:ext cx="8229600" cy="475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51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4F8E-72A0-46F3-7663-0A237D6B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資源：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717F-DC63-56AA-7317-99B3575F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21274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安全清理和處理灰燼和</a:t>
            </a:r>
            <a:r>
              <a:rPr lang="zh-CN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废墟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，以避免皮膚刺激和呼吸系統問題</a:t>
            </a:r>
            <a:r>
              <a:rPr lang="en-US" sz="2000" dirty="0">
                <a:solidFill>
                  <a:srgbClr val="333333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hlinkClick r:id="rId2"/>
              </a:rPr>
              <a:t>http://www.publichealth.lacounty.gov/eh/docs/safety/how-to-clean-up-smoke-soot-from-fire-en.pdf</a:t>
            </a:r>
            <a:r>
              <a:rPr lang="zh-CN" altLang="en-US" sz="2000" dirty="0">
                <a:solidFill>
                  <a:srgbClr val="333333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（</a:t>
            </a:r>
            <a:r>
              <a:rPr lang="zh-TW" altLang="en-US" sz="2000" dirty="0">
                <a:solidFill>
                  <a:srgbClr val="333333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提供多種語言版本</a:t>
            </a:r>
            <a:r>
              <a:rPr lang="zh-CN" altLang="en-US" sz="2000" dirty="0">
                <a:solidFill>
                  <a:srgbClr val="333333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）</a:t>
            </a:r>
            <a:endParaRPr lang="en-US" sz="2000" dirty="0">
              <a:solidFill>
                <a:srgbClr val="333333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2000" u="sng" dirty="0">
              <a:solidFill>
                <a:srgbClr val="333333"/>
              </a:solidFill>
              <a:latin typeface="PMingLiU" panose="02020500000000000000" pitchFamily="18" charset="-120"/>
              <a:ea typeface="PMingLiU" panose="02020500000000000000" pitchFamily="18" charset="-120"/>
              <a:hlinkClick r:id="rId3"/>
            </a:endParaRPr>
          </a:p>
          <a:p>
            <a:pPr mar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zh-CN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火災後重返家园</a:t>
            </a:r>
            <a:r>
              <a:rPr lang="en-US" sz="2000" u="sng" dirty="0">
                <a:solidFill>
                  <a:srgbClr val="800080"/>
                </a:solidFill>
                <a:latin typeface="PMingLiU" panose="02020500000000000000" pitchFamily="18" charset="-120"/>
                <a:ea typeface="PMingLiU" panose="02020500000000000000" pitchFamily="18" charset="-120"/>
                <a:hlinkClick r:id="rId4"/>
              </a:rPr>
              <a:t>http://publichealth.lacounty.gov/media/WildFire/docs/returninghome/returning-home-after-fire.pdf</a:t>
            </a:r>
            <a:r>
              <a:rPr lang="en-US" sz="2000" u="sng" dirty="0">
                <a:solidFill>
                  <a:srgbClr val="80008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CN" altLang="en-US" sz="2000" dirty="0">
                <a:solidFill>
                  <a:srgbClr val="333333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（将提供更多</a:t>
            </a:r>
            <a:r>
              <a:rPr lang="zh-TW" altLang="en-US" sz="2000" dirty="0">
                <a:solidFill>
                  <a:srgbClr val="333333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語言</a:t>
            </a:r>
            <a:r>
              <a:rPr lang="zh-CN" altLang="en-US" sz="2000" dirty="0">
                <a:solidFill>
                  <a:srgbClr val="333333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版本）</a:t>
            </a:r>
            <a:r>
              <a:rPr lang="en-US" sz="2000" dirty="0">
                <a:solidFill>
                  <a:srgbClr val="333333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</a:p>
          <a:p>
            <a:pPr mar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US" sz="2000" dirty="0">
              <a:solidFill>
                <a:srgbClr val="333333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消防安全與健康資訊 </a:t>
            </a:r>
            <a:r>
              <a:rPr lang="en-US" sz="2000" dirty="0">
                <a:solidFill>
                  <a:srgbClr val="333333"/>
                </a:solidFill>
                <a:latin typeface="PMingLiU" panose="02020500000000000000" pitchFamily="18" charset="-120"/>
                <a:ea typeface="PMingLiU" panose="02020500000000000000" pitchFamily="18" charset="-120"/>
                <a:hlinkClick r:id="rId5"/>
              </a:rPr>
              <a:t>http://publichealth.lacounty.gov/media/Wildfire/#protecting</a:t>
            </a:r>
            <a:endParaRPr lang="en-US" sz="2000" dirty="0">
              <a:solidFill>
                <a:srgbClr val="333333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dirty="0">
              <a:solidFill>
                <a:srgbClr val="333333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PMingLiU" panose="02020500000000000000" pitchFamily="18" charset="-120"/>
                <a:ea typeface="PMingLiU" panose="02020500000000000000" pitchFamily="18" charset="-120"/>
                <a:cs typeface="Arial" panose="020B0604020202020204" pitchFamily="34" charset="0"/>
              </a:rPr>
              <a:t>AQMD </a:t>
            </a:r>
            <a:r>
              <a:rPr lang="zh-CN" altLang="en-US" sz="2000" dirty="0">
                <a:latin typeface="PMingLiU" panose="02020500000000000000" pitchFamily="18" charset="-120"/>
                <a:ea typeface="PMingLiU" panose="02020500000000000000" pitchFamily="18" charset="-120"/>
                <a:cs typeface="Arial" panose="020B0604020202020204" pitchFamily="34" charset="0"/>
              </a:rPr>
              <a:t>空氣品質</a:t>
            </a:r>
            <a:endParaRPr lang="en-US" altLang="zh-CN" sz="2000" dirty="0">
              <a:latin typeface="PMingLiU" panose="02020500000000000000" pitchFamily="18" charset="-12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公告更新：</a:t>
            </a:r>
            <a:r>
              <a:rPr lang="en-US" sz="2000" b="0" i="0" u="none" strike="noStrike" baseline="0" dirty="0">
                <a:solidFill>
                  <a:srgbClr val="0462C1"/>
                </a:solidFill>
                <a:latin typeface="PMingLiU" panose="02020500000000000000" pitchFamily="18" charset="-120"/>
                <a:ea typeface="PMingLiU" panose="02020500000000000000" pitchFamily="18" charset="-120"/>
                <a:hlinkClick r:id="rId6"/>
              </a:rPr>
              <a:t>http://www.aqmd.gov/advisory </a:t>
            </a:r>
            <a:endParaRPr lang="en-US" sz="2000" b="0" i="0" u="none" strike="noStrike" baseline="0" dirty="0">
              <a:solidFill>
                <a:srgbClr val="0462C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sz="2000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當前空氣品質</a:t>
            </a:r>
            <a:r>
              <a:rPr lang="zh-CN" altLang="en-US" sz="2000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fr-FR" sz="2000" b="0" i="0" u="none" strike="noStrike" baseline="0" dirty="0">
                <a:solidFill>
                  <a:srgbClr val="0462C1"/>
                </a:solidFill>
                <a:latin typeface="PMingLiU" panose="02020500000000000000" pitchFamily="18" charset="-120"/>
                <a:ea typeface="PMingLiU" panose="02020500000000000000" pitchFamily="18" charset="-120"/>
                <a:hlinkClick r:id="rId7"/>
              </a:rPr>
              <a:t>http://www.aqmd.gov/aqimap </a:t>
            </a:r>
            <a:endParaRPr lang="fr-FR" sz="2000" b="0" i="0" u="none" strike="noStrike" baseline="0" dirty="0">
              <a:solidFill>
                <a:srgbClr val="0462C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D9E7E-2772-232E-CE8B-AFE40368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4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9735-8E74-061B-74CE-427CBCEE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583"/>
            <a:ext cx="8229600" cy="634985"/>
          </a:xfrm>
        </p:spPr>
        <p:txBody>
          <a:bodyPr/>
          <a:lstStyle/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我們的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聯絡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資訊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0EEE-1A8B-1CC3-89DD-4F080DF0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Evan Cohen, MS, REHS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環境科學家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(323) 236-4427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563C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hlinkClick r:id="rId2"/>
              </a:rPr>
              <a:t>ecohen@ph.lacounty.gov</a:t>
            </a:r>
            <a:endParaRPr lang="en-US" dirty="0"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Janet M. Scully, MPH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項目經理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辦公手機：</a:t>
            </a:r>
            <a:r>
              <a:rPr lang="en-US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323-509-6332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563C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hlinkClick r:id="rId3"/>
              </a:rPr>
              <a:t>jscully@ph.lacounty.gov</a:t>
            </a:r>
            <a:endParaRPr lang="en-US" dirty="0"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>
                <a:latin typeface="PMingLiU" panose="02020500000000000000" pitchFamily="18" charset="-120"/>
                <a:ea typeface="PMingLiU" panose="02020500000000000000" pitchFamily="18" charset="-120"/>
              </a:rPr>
              <a:t>洛杉磯縣公共衛生局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環境正義和氣候健康辦公室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B752C-A0A8-D2D5-67CD-5F78912D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3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E970-F2B8-508D-A963-8C78878E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2009"/>
            <a:ext cx="8229600" cy="634985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我們今天要介紹的內容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2DC8B-498F-AEA4-ED62-CA669F67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111FA1-5AF9-0647-B31D-D6250D4530A3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F7B9CF1-480B-106B-1C73-5E55D3B5E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120509"/>
              </p:ext>
            </p:extLst>
          </p:nvPr>
        </p:nvGraphicFramePr>
        <p:xfrm>
          <a:off x="647700" y="1765301"/>
          <a:ext cx="77978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72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340D-F2EA-2E84-9E99-31D9D748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2009"/>
            <a:ext cx="8229600" cy="634985"/>
          </a:xfrm>
        </p:spPr>
        <p:txBody>
          <a:bodyPr anchor="ctr">
            <a:normAutofit/>
          </a:bodyPr>
          <a:lstStyle/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公共衛生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局的致意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431F0-8F8C-3394-10D7-552FA1BA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111FA1-5AF9-0647-B31D-D6250D4530A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7EFB86C-46A2-E003-6E7C-9107D4532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5351"/>
            <a:ext cx="7797800" cy="4190999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認識到許多人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面臨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的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難以想像的損失、壓力、恐懼和個人挑戰。</a:t>
            </a:r>
            <a:endParaRPr lang="en-US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我們的心與受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到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毀滅性火災影響的每個人同在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r>
              <a:rPr lang="en-US" sz="280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</a:p>
          <a:p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我們祝願大家在未來充滿挑戰的日子里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確保安全、愈合創傷。</a:t>
            </a:r>
            <a:endParaRPr lang="en-US" sz="2800" dirty="0"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您的安全和健康是我們的首要任務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r>
              <a:rPr lang="en-US" sz="280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endParaRPr lang="en-US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291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2138-2929-8A99-C670-3BDC60C3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2009"/>
            <a:ext cx="8229600" cy="634985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空氣質量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問題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1F901-B405-D672-E0A3-1C35759E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111FA1-5AF9-0647-B31D-D6250D4530A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27FCBB93-ED07-AE20-49B2-E9F4840E7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507701"/>
              </p:ext>
            </p:extLst>
          </p:nvPr>
        </p:nvGraphicFramePr>
        <p:xfrm>
          <a:off x="152400" y="1600201"/>
          <a:ext cx="8892988" cy="512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19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AA96-9819-79B4-B1E7-1F61CC99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39" y="1055383"/>
            <a:ext cx="8140170" cy="397933"/>
          </a:xfrm>
        </p:spPr>
        <p:txBody>
          <a:bodyPr anchor="b">
            <a:noAutofit/>
          </a:bodyPr>
          <a:lstStyle/>
          <a:p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空氣品質不健康時建議採取的措施</a:t>
            </a:r>
            <a:endParaRPr lang="en-US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6C78F-BF9E-9EA9-397D-45BA3DA9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111FA1-5AF9-0647-B31D-D6250D4530A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625D9132-9D54-E3DD-FE00-3EDACE0A7577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171420088"/>
              </p:ext>
            </p:extLst>
          </p:nvPr>
        </p:nvGraphicFramePr>
        <p:xfrm>
          <a:off x="405839" y="1851211"/>
          <a:ext cx="8487149" cy="470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610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819" y="812009"/>
            <a:ext cx="8917858" cy="634985"/>
          </a:xfrm>
        </p:spPr>
        <p:txBody>
          <a:bodyPr/>
          <a:lstStyle/>
          <a:p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來自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空氣品質管理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局（</a:t>
            </a:r>
            <a:r>
              <a:rPr lang="en-US" altLang="zh-TW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AQMD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）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的空氣品質警報</a:t>
            </a:r>
            <a:endParaRPr lang="en-US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" y="1438814"/>
            <a:ext cx="8229600" cy="1160609"/>
          </a:xfrm>
        </p:spPr>
        <p:txBody>
          <a:bodyPr/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前往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AQMD.gov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點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按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空氣品質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」，您將看到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一張顯示整個南海岸空氣盆地的空氣品質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的地圖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。放大查看特定區域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79C783-2FEE-ED47-C35B-BC8B6CB20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30470"/>
              </p:ext>
            </p:extLst>
          </p:nvPr>
        </p:nvGraphicFramePr>
        <p:xfrm>
          <a:off x="363794" y="2760809"/>
          <a:ext cx="8323008" cy="368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562">
                  <a:extLst>
                    <a:ext uri="{9D8B030D-6E8A-4147-A177-3AD203B41FA5}">
                      <a16:colId xmlns:a16="http://schemas.microsoft.com/office/drawing/2014/main" val="2953655568"/>
                    </a:ext>
                  </a:extLst>
                </a:gridCol>
                <a:gridCol w="5835446">
                  <a:extLst>
                    <a:ext uri="{9D8B030D-6E8A-4147-A177-3AD203B41FA5}">
                      <a16:colId xmlns:a16="http://schemas.microsoft.com/office/drawing/2014/main" val="3808385673"/>
                    </a:ext>
                  </a:extLst>
                </a:gridCol>
              </a:tblGrid>
              <a:tr h="483836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類別</a:t>
                      </a:r>
                      <a:endParaRPr lang="en-US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建議</a:t>
                      </a:r>
                      <a:endParaRPr lang="en-US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35707"/>
                  </a:ext>
                </a:extLst>
              </a:tr>
              <a:tr h="489992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綠色（良好）</a:t>
                      </a:r>
                      <a:endParaRPr lang="en-US" b="1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沒問題</a:t>
                      </a:r>
                      <a:endParaRPr lang="en-US" b="1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10624"/>
                  </a:ext>
                </a:extLst>
              </a:tr>
              <a:tr h="49823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黃色（中等）</a:t>
                      </a:r>
                      <a:endParaRPr lang="en-US" b="1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異常敏感的人應限制戶外活動</a:t>
                      </a:r>
                      <a:endParaRPr lang="en-US" b="1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454336"/>
                  </a:ext>
                </a:extLst>
              </a:tr>
              <a:tr h="806960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橙色（對敏感</a:t>
                      </a:r>
                      <a:r>
                        <a:rPr lang="zh-CN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群體不健康</a:t>
                      </a:r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）</a:t>
                      </a:r>
                      <a:endParaRPr lang="en-US" b="1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>
                    <a:solidFill>
                      <a:srgbClr val="FFCB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敏感群體（如兒童）</a:t>
                      </a:r>
                      <a:r>
                        <a:rPr lang="zh-CN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進行</a:t>
                      </a:r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較短且較不劇烈的戶外活動</a:t>
                      </a:r>
                      <a:endParaRPr lang="en-US" b="1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>
                    <a:solidFill>
                      <a:srgbClr val="FFCB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14571"/>
                  </a:ext>
                </a:extLst>
              </a:tr>
              <a:tr h="49601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 </a:t>
                      </a:r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紅色（</a:t>
                      </a:r>
                      <a:r>
                        <a:rPr lang="zh-CN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不健康</a:t>
                      </a:r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）</a:t>
                      </a:r>
                      <a:endParaRPr lang="en-US" b="1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避免長時間的戶外活動或將活動移至室內</a:t>
                      </a:r>
                      <a:endParaRPr lang="en-US" b="1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077992"/>
                  </a:ext>
                </a:extLst>
              </a:tr>
              <a:tr h="486515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紫色（非常不健康</a:t>
                      </a:r>
                      <a:r>
                        <a:rPr 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避免戶外活動</a:t>
                      </a:r>
                      <a:endParaRPr lang="en-US" b="1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493922"/>
                  </a:ext>
                </a:extLst>
              </a:tr>
              <a:tr h="422196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深紅色（危險）</a:t>
                      </a:r>
                      <a:endParaRPr lang="en-US" b="1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緊急情況警告。</a:t>
                      </a:r>
                      <a:r>
                        <a:rPr lang="zh-CN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所有</a:t>
                      </a:r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人都應該避免</a:t>
                      </a:r>
                      <a:r>
                        <a:rPr lang="zh-CN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進行</a:t>
                      </a:r>
                      <a:r>
                        <a:rPr lang="zh-TW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所有戶外活動</a:t>
                      </a:r>
                      <a:r>
                        <a:rPr lang="zh-CN" altLang="en-US" b="1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。</a:t>
                      </a:r>
                      <a:endParaRPr lang="en-US" b="1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6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04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50EA-194C-9D71-7EF0-D79B63F4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2009"/>
            <a:ext cx="8229600" cy="634985"/>
          </a:xfrm>
        </p:spPr>
        <p:txBody>
          <a:bodyPr anchor="ctr">
            <a:normAutofit/>
          </a:bodyPr>
          <a:lstStyle/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空氣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品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質警報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和公告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E68B0-5DBE-B44A-0454-A2DF25E9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111FA1-5AF9-0647-B31D-D6250D4530A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15E6C-34A7-E478-CE03-8FFD4F19A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2170678"/>
            <a:ext cx="8582947" cy="4190999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如何註冊接收 </a:t>
            </a: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AQMD 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的空氣品質警報</a:t>
            </a:r>
            <a:endParaRPr lang="en-US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前往 </a:t>
            </a:r>
            <a:r>
              <a:rPr lang="en-US" sz="2800" dirty="0">
                <a:latin typeface="PMingLiU" panose="02020500000000000000" pitchFamily="18" charset="-120"/>
                <a:ea typeface="PMingLiU" panose="02020500000000000000" pitchFamily="18" charset="-120"/>
                <a:hlinkClick r:id="rId3"/>
              </a:rPr>
              <a:t>http://www.aqmd.gov/home/air-quality/air-alerts</a:t>
            </a:r>
            <a:endParaRPr lang="en-US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下載適用於 </a:t>
            </a: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Apple 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或 </a:t>
            </a: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Android 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設備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的應用程式（點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按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連結）</a:t>
            </a:r>
            <a:endParaRPr lang="en-US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也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可以註冊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用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電子郵件接收空氣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品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質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公告</a:t>
            </a:r>
            <a:endParaRPr lang="en-US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226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準備與火災相關的清理工作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48083"/>
          </a:xfrm>
        </p:spPr>
        <p:txBody>
          <a:bodyPr/>
          <a:lstStyle/>
          <a:p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首要事項：您的安全</a:t>
            </a:r>
            <a:endParaRPr lang="en-US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個人防護裝備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（</a:t>
            </a:r>
            <a:r>
              <a:rPr 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PPE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）</a:t>
            </a:r>
            <a:endParaRPr lang="en-US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佩戴緊密貼合的呼吸</a:t>
            </a:r>
            <a:r>
              <a:rPr lang="zh-CN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防護口罩（</a:t>
            </a:r>
            <a:r>
              <a:rPr 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N-95, N-100 </a:t>
            </a:r>
            <a:r>
              <a:rPr lang="zh-CN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或</a:t>
            </a:r>
            <a:r>
              <a:rPr 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 P-100</a:t>
            </a:r>
            <a:r>
              <a:rPr lang="zh-CN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）</a:t>
            </a:r>
            <a:endParaRPr lang="en-US" sz="2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長袖襯衫、褲子、鞋子和襪子</a:t>
            </a:r>
            <a:endParaRPr lang="en-US" altLang="zh-TW" sz="2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適合任務的手套（皮革工作手套、橡膠廚房手套、丁腈</a:t>
            </a:r>
            <a:r>
              <a:rPr lang="zh-CN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手套</a:t>
            </a:r>
            <a:r>
              <a:rPr lang="zh-TW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）</a:t>
            </a:r>
            <a:endParaRPr lang="en-US" altLang="zh-TW" sz="2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CN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護目鏡</a:t>
            </a:r>
            <a:endParaRPr lang="en-US" altLang="zh-CN" sz="2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帶上瓶裝水補</a:t>
            </a:r>
            <a:r>
              <a:rPr lang="zh-CN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充</a:t>
            </a:r>
            <a:r>
              <a:rPr lang="zh-TW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水</a:t>
            </a:r>
            <a:r>
              <a:rPr lang="zh-CN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分</a:t>
            </a:r>
            <a:endParaRPr lang="en-US" sz="2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在採取任何行動之前評估情況。如果一個人不安全，請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帶著幫手稍後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再來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5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12009"/>
            <a:ext cx="8229600" cy="634985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火災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後</a:t>
            </a:r>
            <a:r>
              <a:rPr lang="zh-TW" altLang="en-US" dirty="0"/>
              <a:t>的清理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程序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111FA1-5AF9-0647-B31D-D6250D4530A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3F31BC40-3A92-669D-AE4F-CE68672C9A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750467"/>
              </p:ext>
            </p:extLst>
          </p:nvPr>
        </p:nvGraphicFramePr>
        <p:xfrm>
          <a:off x="457200" y="1600201"/>
          <a:ext cx="8229600" cy="494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9033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DPH-Presentation-Faces-SealAndLogo</Template>
  <TotalTime>1869</TotalTime>
  <Words>2526</Words>
  <Application>Microsoft Office PowerPoint</Application>
  <PresentationFormat>On-screen Show (4:3)</PresentationFormat>
  <Paragraphs>145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PMingLiU</vt:lpstr>
      <vt:lpstr>Arial</vt:lpstr>
      <vt:lpstr>Calibri</vt:lpstr>
      <vt:lpstr>Symbol</vt:lpstr>
      <vt:lpstr>Wingdings</vt:lpstr>
      <vt:lpstr>Office Theme</vt:lpstr>
      <vt:lpstr>兒童保育提供者的火災後恢復： 空氣品質警報和清理須知</vt:lpstr>
      <vt:lpstr>我們今天要介紹的內容</vt:lpstr>
      <vt:lpstr>公共衛生局的致意</vt:lpstr>
      <vt:lpstr>空氣質量問題</vt:lpstr>
      <vt:lpstr>空氣品質不健康時建議採取的措施</vt:lpstr>
      <vt:lpstr>來自空氣品質管理局（AQMD）的空氣品質警報</vt:lpstr>
      <vt:lpstr>空氣品質警報和公告</vt:lpstr>
      <vt:lpstr>準備與火災相關的清理工作</vt:lpstr>
      <vt:lpstr>火災後的清理程序</vt:lpstr>
      <vt:lpstr>關於火災灰燼的詳情</vt:lpstr>
      <vt:lpstr>火災后的清理程序（續）</vt:lpstr>
      <vt:lpstr>火災后的清理程序（續）</vt:lpstr>
      <vt:lpstr>清理程序 – 食品</vt:lpstr>
      <vt:lpstr>資源：</vt:lpstr>
      <vt:lpstr>我們的聯絡資訊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Xiaoqing Chen</cp:lastModifiedBy>
  <cp:revision>7</cp:revision>
  <dcterms:created xsi:type="dcterms:W3CDTF">2016-06-10T22:30:34Z</dcterms:created>
  <dcterms:modified xsi:type="dcterms:W3CDTF">2025-02-04T00:47:52Z</dcterms:modified>
</cp:coreProperties>
</file>