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0" r:id="rId4"/>
    <p:sldMasterId id="2147483724" r:id="rId5"/>
    <p:sldMasterId id="2147483748" r:id="rId6"/>
  </p:sldMasterIdLst>
  <p:notesMasterIdLst>
    <p:notesMasterId r:id="rId34"/>
  </p:notesMasterIdLst>
  <p:handoutMasterIdLst>
    <p:handoutMasterId r:id="rId35"/>
  </p:handoutMasterIdLst>
  <p:sldIdLst>
    <p:sldId id="3065" r:id="rId7"/>
    <p:sldId id="3054" r:id="rId8"/>
    <p:sldId id="3066" r:id="rId9"/>
    <p:sldId id="281" r:id="rId10"/>
    <p:sldId id="315" r:id="rId11"/>
    <p:sldId id="1526" r:id="rId12"/>
    <p:sldId id="1528" r:id="rId13"/>
    <p:sldId id="1527" r:id="rId14"/>
    <p:sldId id="1543" r:id="rId15"/>
    <p:sldId id="1544" r:id="rId16"/>
    <p:sldId id="1549" r:id="rId17"/>
    <p:sldId id="1547" r:id="rId18"/>
    <p:sldId id="1546" r:id="rId19"/>
    <p:sldId id="1523" r:id="rId20"/>
    <p:sldId id="3068" r:id="rId21"/>
    <p:sldId id="257" r:id="rId22"/>
    <p:sldId id="265" r:id="rId23"/>
    <p:sldId id="270" r:id="rId24"/>
    <p:sldId id="258" r:id="rId25"/>
    <p:sldId id="3069" r:id="rId26"/>
    <p:sldId id="259" r:id="rId27"/>
    <p:sldId id="260" r:id="rId28"/>
    <p:sldId id="3070" r:id="rId29"/>
    <p:sldId id="262" r:id="rId30"/>
    <p:sldId id="3071" r:id="rId31"/>
    <p:sldId id="268" r:id="rId32"/>
    <p:sldId id="269" r:id="rId33"/>
  </p:sldIdLst>
  <p:sldSz cx="12192000" cy="6858000"/>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uthor" initials="A" lastIdx="0" clrIdx="1"/>
  <p:cmAuthor id="1" name="Jose Ortiz" initials="JO" lastIdx="0" clrIdx="2"/>
  <p:cmAuthor id="2" name="Jaime Kalenik" initials="JK" lastIdx="0" clrIdx="3"/>
  <p:cmAuthor id="3" name="Lauren Weldy (ALLEGIS GROUP SERVICES)" initials="LW" lastIdx="0" clrIdx="4"/>
  <p:cmAuthor id="4" name="Jimena Cayetano" initials="JC"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A107856-5554-42FB-B03E-39F5DBC370B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420" autoAdjust="0"/>
  </p:normalViewPr>
  <p:slideViewPr>
    <p:cSldViewPr snapToGrid="0">
      <p:cViewPr varScale="1">
        <p:scale>
          <a:sx n="67" d="100"/>
          <a:sy n="67" d="100"/>
        </p:scale>
        <p:origin x="2238" y="34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gs" Target="tags/tag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handoutMaster" Target="handoutMasters/handoutMaster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89D207-BE08-4B33-B5B0-5A5A94C951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5E58DB9-49DC-495B-A68F-33D105C906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7A1AC4-3AE8-4F87-AAED-904EC6054702}" type="datetimeFigureOut">
              <a:rPr lang="en-US" smtClean="0"/>
              <a:t>3/3/2025</a:t>
            </a:fld>
            <a:endParaRPr lang="en-US"/>
          </a:p>
        </p:txBody>
      </p:sp>
      <p:sp>
        <p:nvSpPr>
          <p:cNvPr id="4" name="Footer Placeholder 3">
            <a:extLst>
              <a:ext uri="{FF2B5EF4-FFF2-40B4-BE49-F238E27FC236}">
                <a16:creationId xmlns:a16="http://schemas.microsoft.com/office/drawing/2014/main" id="{7F66337E-DAD5-442C-9B8F-E10EB7D972C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EE3BDF2-02BD-4181-AC28-FD56172CC62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F8A362-CAFC-4987-9A50-47570528395E}" type="slidenum">
              <a:rPr lang="en-US" smtClean="0"/>
              <a:t>‹#›</a:t>
            </a:fld>
            <a:endParaRPr lang="en-US"/>
          </a:p>
        </p:txBody>
      </p:sp>
    </p:spTree>
    <p:extLst>
      <p:ext uri="{BB962C8B-B14F-4D97-AF65-F5344CB8AC3E}">
        <p14:creationId xmlns:p14="http://schemas.microsoft.com/office/powerpoint/2010/main" val="4523749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556653-6123-4FE4-861F-5F9583BF59B0}" type="datetimeFigureOut">
              <a:rPr lang="en-US" smtClean="0"/>
              <a:t>3/3/2025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EEB602-95FC-483A-B12D-216A7AD7EA24}" type="slidenum">
              <a:rPr lang="en-US" smtClean="0"/>
              <a:t>‹#›</a:t>
            </a:fld>
            <a:endParaRPr lang="en-US"/>
          </a:p>
        </p:txBody>
      </p:sp>
    </p:spTree>
    <p:extLst>
      <p:ext uri="{BB962C8B-B14F-4D97-AF65-F5344CB8AC3E}">
        <p14:creationId xmlns:p14="http://schemas.microsoft.com/office/powerpoint/2010/main" val="1325843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CE7E9EC7-FA88-7745-AC15-C7E53408CC4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46309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EE7CC-3DC8-DB84-A15F-555ABBCE68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C91C49-8D40-1FC6-9383-481697673A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E9B128-B606-0065-7E2E-85E86111C03E}"/>
              </a:ext>
            </a:extLst>
          </p:cNvPr>
          <p:cNvSpPr>
            <a:spLocks noGrp="1"/>
          </p:cNvSpPr>
          <p:nvPr>
            <p:ph type="body" idx="1"/>
          </p:nvPr>
        </p:nvSpPr>
        <p:spPr/>
        <p:txBody>
          <a:bodyPr/>
          <a:lstStyle/>
          <a:p>
            <a:pPr marL="171450" indent="-171450">
              <a:buFont typeface="Arial" panose="020B0604020202020204" pitchFamily="34" charset="0"/>
              <a:buChar char="•"/>
              <a:defRPr/>
            </a:pPr>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CA3B5C8-6011-7675-5E4E-33DEC0A5719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62C13244-92F6-41B8-9E2F-ECC664BE05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311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36E0C-007F-A04A-E789-8C077A303A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D02F08-398D-FF3C-BDDF-65A929D420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6F373D-0686-D85E-EB54-3819B359097A}"/>
              </a:ext>
            </a:extLst>
          </p:cNvPr>
          <p:cNvSpPr>
            <a:spLocks noGrp="1"/>
          </p:cNvSpPr>
          <p:nvPr>
            <p:ph type="body" idx="1"/>
          </p:nvPr>
        </p:nvSpPr>
        <p:spPr/>
        <p:txBody>
          <a:bodyPr/>
          <a:lstStyle/>
          <a:p>
            <a:pPr>
              <a:spcBef>
                <a:spcPts val="1000"/>
              </a:spcBef>
              <a:defRPr/>
            </a:pPr>
            <a:endParaRPr lang="en-US" sz="1400" b="1">
              <a:latin typeface="+mn-lt"/>
              <a:ea typeface="Calibri" panose="020F0502020204030204"/>
              <a:cs typeface="Calibri"/>
            </a:endParaRPr>
          </a:p>
        </p:txBody>
      </p:sp>
      <p:sp>
        <p:nvSpPr>
          <p:cNvPr id="4" name="Slide Number Placeholder 3">
            <a:extLst>
              <a:ext uri="{FF2B5EF4-FFF2-40B4-BE49-F238E27FC236}">
                <a16:creationId xmlns:a16="http://schemas.microsoft.com/office/drawing/2014/main" id="{641701BE-BF43-4EAD-73F9-97E80A338B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62C13244-92F6-41B8-9E2F-ECC664BE05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436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5AC7DD9-A138-41E4-9063-0B4EA4548B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3178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5AC7DD9-A138-41E4-9063-0B4EA4548B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688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ea typeface="Calibri" panose="020F0502020204030204"/>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62C13244-92F6-41B8-9E2F-ECC664BE05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1744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8A8DEAD3-96B7-D24D-BABF-DEFDECF2315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45850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24</a:t>
            </a:fld>
            <a:endParaRPr lang="en-US"/>
          </a:p>
        </p:txBody>
      </p:sp>
    </p:spTree>
    <p:extLst>
      <p:ext uri="{BB962C8B-B14F-4D97-AF65-F5344CB8AC3E}">
        <p14:creationId xmlns:p14="http://schemas.microsoft.com/office/powerpoint/2010/main" val="769675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CE7E9EC7-FA88-7745-AC15-C7E53408CC4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97300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CE7E9EC7-FA88-7745-AC15-C7E53408CC4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48384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62C13244-92F6-41B8-9E2F-ECC664BE05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66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62C13244-92F6-41B8-9E2F-ECC664BE05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1689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lnSpc>
                <a:spcPct val="100000"/>
              </a:lnSpc>
              <a:buFont typeface="Arial" panose="020B0604020202020204" pitchFamily="34" charset="0"/>
              <a:buChar char="•"/>
            </a:pPr>
            <a:endParaRPr lang="en-US"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62C13244-92F6-41B8-9E2F-ECC664BE05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5246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defRPr/>
            </a:pPr>
            <a:endParaRPr lang="en-US"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62C13244-92F6-41B8-9E2F-ECC664BE05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5192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defRPr/>
            </a:pPr>
            <a:endParaRPr lang="en-US"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62C13244-92F6-41B8-9E2F-ECC664BE05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4948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defRPr/>
            </a:pPr>
            <a:endParaRPr lang="en-US"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62C13244-92F6-41B8-9E2F-ECC664BE05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4508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A6DAFC-6535-C681-C3C9-0CB6239621F0}"/>
              </a:ext>
            </a:extLst>
          </p:cNvPr>
          <p:cNvSpPr>
            <a:spLocks noGrp="1"/>
          </p:cNvSpPr>
          <p:nvPr>
            <p:ph type="sldNum" sz="quarter" idx="12"/>
          </p:nvPr>
        </p:nvSpPr>
        <p:spPr>
          <a:xfrm>
            <a:off x="11582400" y="6324600"/>
            <a:ext cx="457200" cy="365125"/>
          </a:xfrm>
        </p:spPr>
        <p:txBody>
          <a:bodyPr/>
          <a:lstStyle/>
          <a:p>
            <a:fld id="{3F52C219-BBE9-0740-A86B-ABEED3992FDC}" type="slidenum">
              <a:rPr lang="en-US" smtClean="0"/>
              <a:t>‹#›</a:t>
            </a:fld>
            <a:endParaRPr lang="en-US"/>
          </a:p>
        </p:txBody>
      </p:sp>
    </p:spTree>
    <p:extLst>
      <p:ext uri="{BB962C8B-B14F-4D97-AF65-F5344CB8AC3E}">
        <p14:creationId xmlns:p14="http://schemas.microsoft.com/office/powerpoint/2010/main" val="577062498"/>
      </p:ext>
    </p:extLst>
  </p:cSld>
  <p:clrMapOvr>
    <a:masterClrMapping/>
  </p:clrMapOvr>
  <p:transition/>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35D83-6041-5CDE-2768-604E94D33C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9E762F-15EC-5867-B9B6-6446158B20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16A79F-1BE1-05C5-62E8-9AD90C643B3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D5F52EC5-8BFA-839E-2793-AB3C45FC1F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6B8C05-7E18-AFA8-83D9-8E45E733B7A9}"/>
              </a:ext>
            </a:extLst>
          </p:cNvPr>
          <p:cNvSpPr>
            <a:spLocks noGrp="1"/>
          </p:cNvSpPr>
          <p:nvPr>
            <p:ph type="sldNum" sz="quarter" idx="12"/>
          </p:nvPr>
        </p:nvSpPr>
        <p:spPr/>
        <p:txBody>
          <a:bodyPr/>
          <a:lstStyle/>
          <a:p>
            <a:fld id="{3F52C219-BBE9-0740-A86B-ABEED3992FDC}" type="slidenum">
              <a:rPr lang="en-US" smtClean="0"/>
              <a:t>‹#›</a:t>
            </a:fld>
            <a:endParaRPr lang="en-US"/>
          </a:p>
        </p:txBody>
      </p:sp>
    </p:spTree>
    <p:extLst>
      <p:ext uri="{BB962C8B-B14F-4D97-AF65-F5344CB8AC3E}">
        <p14:creationId xmlns:p14="http://schemas.microsoft.com/office/powerpoint/2010/main" val="155057232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935AF8-928E-D7E9-6FC5-D83FCCAD22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74B7F2-EA57-CDB0-4599-FF425AF62FA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84E00E-80A6-BA58-4078-513396646480}"/>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F78D71C9-6243-CB73-770F-0447460D72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44759E-5FEC-701D-2FF1-C9E6E2AEADB6}"/>
              </a:ext>
            </a:extLst>
          </p:cNvPr>
          <p:cNvSpPr>
            <a:spLocks noGrp="1"/>
          </p:cNvSpPr>
          <p:nvPr>
            <p:ph type="sldNum" sz="quarter" idx="12"/>
          </p:nvPr>
        </p:nvSpPr>
        <p:spPr/>
        <p:txBody>
          <a:bodyPr/>
          <a:lstStyle/>
          <a:p>
            <a:fld id="{3F52C219-BBE9-0740-A86B-ABEED3992FDC}" type="slidenum">
              <a:rPr lang="en-US" smtClean="0"/>
              <a:t>‹#›</a:t>
            </a:fld>
            <a:endParaRPr lang="en-US"/>
          </a:p>
        </p:txBody>
      </p:sp>
    </p:spTree>
    <p:extLst>
      <p:ext uri="{BB962C8B-B14F-4D97-AF65-F5344CB8AC3E}">
        <p14:creationId xmlns:p14="http://schemas.microsoft.com/office/powerpoint/2010/main" val="217505784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DE2A2-4782-3754-C390-BAA45206A1F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C604D6F-73A3-BA9F-3A30-6F0B2CF9C1C5}"/>
              </a:ext>
            </a:extLst>
          </p:cNvPr>
          <p:cNvSpPr>
            <a:spLocks noGrp="1"/>
          </p:cNvSpPr>
          <p:nvPr>
            <p:ph type="sldNum" sz="quarter" idx="10"/>
          </p:nvPr>
        </p:nvSpPr>
        <p:spPr/>
        <p:txBody>
          <a:bodyPr/>
          <a:lstStyle/>
          <a:p>
            <a:fld id="{D9087C75-D9AF-EF40-9251-A28CF2D384E7}" type="slidenum">
              <a:rPr lang="en-US" smtClean="0"/>
              <a:t>‹#›</a:t>
            </a:fld>
            <a:endParaRPr lang="en-US"/>
          </a:p>
        </p:txBody>
      </p:sp>
    </p:spTree>
    <p:extLst>
      <p:ext uri="{BB962C8B-B14F-4D97-AF65-F5344CB8AC3E}">
        <p14:creationId xmlns:p14="http://schemas.microsoft.com/office/powerpoint/2010/main" val="85109086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4190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F114C2-7739-024A-AAE4-333F8728754D}" type="datetime1">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111FA1-5AF9-0647-B31D-D6250D4530A3}" type="slidenum">
              <a:rPr lang="en-US" smtClean="0"/>
              <a:t>‹#›</a:t>
            </a:fld>
            <a:endParaRPr lang="en-US"/>
          </a:p>
        </p:txBody>
      </p:sp>
      <p:sp>
        <p:nvSpPr>
          <p:cNvPr id="8" name="Text Placeholder 7"/>
          <p:cNvSpPr>
            <a:spLocks noGrp="1"/>
          </p:cNvSpPr>
          <p:nvPr>
            <p:ph type="body" sz="quarter" idx="13" hasCustomPrompt="1"/>
          </p:nvPr>
        </p:nvSpPr>
        <p:spPr>
          <a:xfrm>
            <a:off x="609600" y="5791200"/>
            <a:ext cx="9939867" cy="565150"/>
          </a:xfrm>
        </p:spPr>
        <p:txBody>
          <a:bodyPr/>
          <a:lstStyle>
            <a:lvl1pPr marL="91440" indent="-91440">
              <a:lnSpc>
                <a:spcPts val="900"/>
              </a:lnSpc>
              <a:spcBef>
                <a:spcPct val="0"/>
              </a:spcBef>
              <a:spcAft>
                <a:spcPts val="100"/>
              </a:spcAft>
              <a:buClr>
                <a:schemeClr val="tx1"/>
              </a:buClr>
              <a:buFont typeface="+mj-lt"/>
              <a:buAutoNum type="arabicPeriod"/>
              <a:defRPr sz="900" baseline="0"/>
            </a:lvl1pPr>
          </a:lstStyle>
          <a:p>
            <a:pPr lvl="0"/>
            <a:r>
              <a:rPr lang="en-US"/>
              <a:t>Click to edit Master footnote</a:t>
            </a:r>
          </a:p>
        </p:txBody>
      </p:sp>
    </p:spTree>
    <p:extLst>
      <p:ext uri="{BB962C8B-B14F-4D97-AF65-F5344CB8AC3E}">
        <p14:creationId xmlns:p14="http://schemas.microsoft.com/office/powerpoint/2010/main" val="3913835239"/>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755BAF-2B04-487A-BACF-8082963F65FC}"/>
              </a:ext>
            </a:extLst>
          </p:cNvPr>
          <p:cNvSpPr>
            <a:spLocks noGrp="1"/>
          </p:cNvSpPr>
          <p:nvPr>
            <p:ph type="dt" sz="half" idx="10"/>
          </p:nvPr>
        </p:nvSpPr>
        <p:spPr/>
        <p:txBody>
          <a:bodyPr/>
          <a:lstStyle>
            <a:lvl1pPr>
              <a:defRPr/>
            </a:lvl1pPr>
          </a:lstStyle>
          <a:p>
            <a:pPr>
              <a:defRPr/>
            </a:pPr>
            <a:fld id="{16647FFD-B46D-43D0-AC27-BFAE392F4501}" type="datetime1">
              <a:rPr lang="en-US" smtClean="0"/>
              <a:t>3/3/2025</a:t>
            </a:fld>
            <a:endParaRPr lang="en-US"/>
          </a:p>
        </p:txBody>
      </p:sp>
      <p:sp>
        <p:nvSpPr>
          <p:cNvPr id="5" name="Footer Placeholder 4">
            <a:extLst>
              <a:ext uri="{FF2B5EF4-FFF2-40B4-BE49-F238E27FC236}">
                <a16:creationId xmlns:a16="http://schemas.microsoft.com/office/drawing/2014/main" id="{523D6406-B0C3-481F-8C86-FEEC6AAF36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DC8721A-2E8E-4BF1-8893-FEE42FE0759A}"/>
              </a:ext>
            </a:extLst>
          </p:cNvPr>
          <p:cNvSpPr>
            <a:spLocks noGrp="1"/>
          </p:cNvSpPr>
          <p:nvPr>
            <p:ph type="sldNum" sz="quarter" idx="12"/>
          </p:nvPr>
        </p:nvSpPr>
        <p:spPr/>
        <p:txBody>
          <a:bodyPr/>
          <a:lstStyle>
            <a:lvl1pPr>
              <a:defRPr/>
            </a:lvl1pPr>
          </a:lstStyle>
          <a:p>
            <a:pPr>
              <a:defRPr/>
            </a:pPr>
            <a:fld id="{EE832A43-7536-4928-AA37-69AB56E54D27}" type="slidenum">
              <a:rPr lang="en-US"/>
              <a:pPr>
                <a:defRPr/>
              </a:pPr>
              <a:t>‹#›</a:t>
            </a:fld>
            <a:endParaRPr lang="en-US"/>
          </a:p>
        </p:txBody>
      </p:sp>
    </p:spTree>
    <p:extLst>
      <p:ext uri="{BB962C8B-B14F-4D97-AF65-F5344CB8AC3E}">
        <p14:creationId xmlns:p14="http://schemas.microsoft.com/office/powerpoint/2010/main" val="363549485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D4FE2D-FEA8-43C0-AC3D-E8861165108C}"/>
              </a:ext>
            </a:extLst>
          </p:cNvPr>
          <p:cNvSpPr>
            <a:spLocks noGrp="1"/>
          </p:cNvSpPr>
          <p:nvPr>
            <p:ph type="dt" sz="half" idx="10"/>
          </p:nvPr>
        </p:nvSpPr>
        <p:spPr/>
        <p:txBody>
          <a:bodyPr/>
          <a:lstStyle>
            <a:lvl1pPr>
              <a:defRPr/>
            </a:lvl1pPr>
          </a:lstStyle>
          <a:p>
            <a:pPr>
              <a:defRPr/>
            </a:pPr>
            <a:fld id="{E76DA1CD-198F-46C8-A247-047F9E110872}" type="datetime1">
              <a:rPr lang="en-US" smtClean="0"/>
              <a:t>3/3/2025</a:t>
            </a:fld>
            <a:endParaRPr lang="en-US"/>
          </a:p>
        </p:txBody>
      </p:sp>
      <p:sp>
        <p:nvSpPr>
          <p:cNvPr id="5" name="Footer Placeholder 4">
            <a:extLst>
              <a:ext uri="{FF2B5EF4-FFF2-40B4-BE49-F238E27FC236}">
                <a16:creationId xmlns:a16="http://schemas.microsoft.com/office/drawing/2014/main" id="{5212A6F2-31D9-47A5-BB33-A655AA6229E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B418C29-0B42-4E4C-850D-72D11ECB8281}"/>
              </a:ext>
            </a:extLst>
          </p:cNvPr>
          <p:cNvSpPr>
            <a:spLocks noGrp="1"/>
          </p:cNvSpPr>
          <p:nvPr>
            <p:ph type="sldNum" sz="quarter" idx="12"/>
          </p:nvPr>
        </p:nvSpPr>
        <p:spPr/>
        <p:txBody>
          <a:bodyPr/>
          <a:lstStyle>
            <a:lvl1pPr>
              <a:defRPr/>
            </a:lvl1pPr>
          </a:lstStyle>
          <a:p>
            <a:pPr>
              <a:defRPr/>
            </a:pPr>
            <a:fld id="{AF7B191A-14EA-4991-A430-1F358429F789}" type="slidenum">
              <a:rPr lang="en-US"/>
              <a:pPr>
                <a:defRPr/>
              </a:pPr>
              <a:t>‹#›</a:t>
            </a:fld>
            <a:endParaRPr lang="en-US"/>
          </a:p>
        </p:txBody>
      </p:sp>
    </p:spTree>
    <p:extLst>
      <p:ext uri="{BB962C8B-B14F-4D97-AF65-F5344CB8AC3E}">
        <p14:creationId xmlns:p14="http://schemas.microsoft.com/office/powerpoint/2010/main" val="101064040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E84969-AE5A-44BE-9C44-93EA052F4C25}"/>
              </a:ext>
            </a:extLst>
          </p:cNvPr>
          <p:cNvSpPr>
            <a:spLocks noGrp="1"/>
          </p:cNvSpPr>
          <p:nvPr>
            <p:ph type="dt" sz="half" idx="10"/>
          </p:nvPr>
        </p:nvSpPr>
        <p:spPr/>
        <p:txBody>
          <a:bodyPr/>
          <a:lstStyle>
            <a:lvl1pPr>
              <a:defRPr/>
            </a:lvl1pPr>
          </a:lstStyle>
          <a:p>
            <a:pPr>
              <a:defRPr/>
            </a:pPr>
            <a:fld id="{BCD7A7E7-B532-4536-881D-C8DD20D0715B}" type="datetime1">
              <a:rPr lang="en-US" smtClean="0"/>
              <a:t>3/3/2025</a:t>
            </a:fld>
            <a:endParaRPr lang="en-US"/>
          </a:p>
        </p:txBody>
      </p:sp>
      <p:sp>
        <p:nvSpPr>
          <p:cNvPr id="5" name="Footer Placeholder 4">
            <a:extLst>
              <a:ext uri="{FF2B5EF4-FFF2-40B4-BE49-F238E27FC236}">
                <a16:creationId xmlns:a16="http://schemas.microsoft.com/office/drawing/2014/main" id="{ACF4EBAC-EEAF-4B0D-B505-FAFF2FE3EA3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17332CC-F17D-49D7-AC8E-38ABC802A084}"/>
              </a:ext>
            </a:extLst>
          </p:cNvPr>
          <p:cNvSpPr>
            <a:spLocks noGrp="1"/>
          </p:cNvSpPr>
          <p:nvPr>
            <p:ph type="sldNum" sz="quarter" idx="12"/>
          </p:nvPr>
        </p:nvSpPr>
        <p:spPr/>
        <p:txBody>
          <a:bodyPr/>
          <a:lstStyle>
            <a:lvl1pPr>
              <a:defRPr/>
            </a:lvl1pPr>
          </a:lstStyle>
          <a:p>
            <a:pPr>
              <a:defRPr/>
            </a:pPr>
            <a:fld id="{02D51708-5ADA-4B74-9FCE-B0BBEEE7DE8D}" type="slidenum">
              <a:rPr lang="en-US"/>
              <a:pPr>
                <a:defRPr/>
              </a:pPr>
              <a:t>‹#›</a:t>
            </a:fld>
            <a:endParaRPr lang="en-US"/>
          </a:p>
        </p:txBody>
      </p:sp>
    </p:spTree>
    <p:extLst>
      <p:ext uri="{BB962C8B-B14F-4D97-AF65-F5344CB8AC3E}">
        <p14:creationId xmlns:p14="http://schemas.microsoft.com/office/powerpoint/2010/main" val="158399350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738742B-9AFA-44D3-AFC0-33E7711914F1}"/>
              </a:ext>
            </a:extLst>
          </p:cNvPr>
          <p:cNvSpPr>
            <a:spLocks noGrp="1"/>
          </p:cNvSpPr>
          <p:nvPr>
            <p:ph type="dt" sz="half" idx="10"/>
          </p:nvPr>
        </p:nvSpPr>
        <p:spPr/>
        <p:txBody>
          <a:bodyPr/>
          <a:lstStyle>
            <a:lvl1pPr>
              <a:defRPr/>
            </a:lvl1pPr>
          </a:lstStyle>
          <a:p>
            <a:pPr>
              <a:defRPr/>
            </a:pPr>
            <a:fld id="{3CCFFAFF-6C40-4807-8C51-6B50E856C0E3}" type="datetime1">
              <a:rPr lang="en-US" smtClean="0"/>
              <a:t>3/3/2025</a:t>
            </a:fld>
            <a:endParaRPr lang="en-US"/>
          </a:p>
        </p:txBody>
      </p:sp>
      <p:sp>
        <p:nvSpPr>
          <p:cNvPr id="6" name="Footer Placeholder 4">
            <a:extLst>
              <a:ext uri="{FF2B5EF4-FFF2-40B4-BE49-F238E27FC236}">
                <a16:creationId xmlns:a16="http://schemas.microsoft.com/office/drawing/2014/main" id="{387A7233-457D-4E2E-817C-461A6B7B4D6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882A475-9AEB-4725-8A6E-CBB628769091}"/>
              </a:ext>
            </a:extLst>
          </p:cNvPr>
          <p:cNvSpPr>
            <a:spLocks noGrp="1"/>
          </p:cNvSpPr>
          <p:nvPr>
            <p:ph type="sldNum" sz="quarter" idx="12"/>
          </p:nvPr>
        </p:nvSpPr>
        <p:spPr/>
        <p:txBody>
          <a:bodyPr/>
          <a:lstStyle>
            <a:lvl1pPr>
              <a:defRPr/>
            </a:lvl1pPr>
          </a:lstStyle>
          <a:p>
            <a:pPr>
              <a:defRPr/>
            </a:pPr>
            <a:fld id="{E37BBA68-940A-4BF0-877B-6C88424038B5}" type="slidenum">
              <a:rPr lang="en-US"/>
              <a:pPr>
                <a:defRPr/>
              </a:pPr>
              <a:t>‹#›</a:t>
            </a:fld>
            <a:endParaRPr lang="en-US"/>
          </a:p>
        </p:txBody>
      </p:sp>
    </p:spTree>
    <p:extLst>
      <p:ext uri="{BB962C8B-B14F-4D97-AF65-F5344CB8AC3E}">
        <p14:creationId xmlns:p14="http://schemas.microsoft.com/office/powerpoint/2010/main" val="130821045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9957FB7-47B5-4329-A739-DCA4E0D9F989}"/>
              </a:ext>
            </a:extLst>
          </p:cNvPr>
          <p:cNvSpPr>
            <a:spLocks noGrp="1"/>
          </p:cNvSpPr>
          <p:nvPr>
            <p:ph type="dt" sz="half" idx="10"/>
          </p:nvPr>
        </p:nvSpPr>
        <p:spPr/>
        <p:txBody>
          <a:bodyPr/>
          <a:lstStyle>
            <a:lvl1pPr>
              <a:defRPr/>
            </a:lvl1pPr>
          </a:lstStyle>
          <a:p>
            <a:pPr>
              <a:defRPr/>
            </a:pPr>
            <a:fld id="{FCD08065-2B54-4D02-BA5C-E0069C90805B}" type="datetime1">
              <a:rPr lang="en-US" smtClean="0"/>
              <a:t>3/3/2025</a:t>
            </a:fld>
            <a:endParaRPr lang="en-US"/>
          </a:p>
        </p:txBody>
      </p:sp>
      <p:sp>
        <p:nvSpPr>
          <p:cNvPr id="8" name="Footer Placeholder 4">
            <a:extLst>
              <a:ext uri="{FF2B5EF4-FFF2-40B4-BE49-F238E27FC236}">
                <a16:creationId xmlns:a16="http://schemas.microsoft.com/office/drawing/2014/main" id="{7534167A-92AA-4E07-805E-FB279F2B8CF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0323F3B-962E-4205-9ADE-493A6E4555C3}"/>
              </a:ext>
            </a:extLst>
          </p:cNvPr>
          <p:cNvSpPr>
            <a:spLocks noGrp="1"/>
          </p:cNvSpPr>
          <p:nvPr>
            <p:ph type="sldNum" sz="quarter" idx="12"/>
          </p:nvPr>
        </p:nvSpPr>
        <p:spPr/>
        <p:txBody>
          <a:bodyPr/>
          <a:lstStyle>
            <a:lvl1pPr>
              <a:defRPr/>
            </a:lvl1pPr>
          </a:lstStyle>
          <a:p>
            <a:pPr>
              <a:defRPr/>
            </a:pPr>
            <a:fld id="{DF4A0261-7564-430C-9655-27C4241CA1C0}" type="slidenum">
              <a:rPr lang="en-US"/>
              <a:pPr>
                <a:defRPr/>
              </a:pPr>
              <a:t>‹#›</a:t>
            </a:fld>
            <a:endParaRPr lang="en-US"/>
          </a:p>
        </p:txBody>
      </p:sp>
    </p:spTree>
    <p:extLst>
      <p:ext uri="{BB962C8B-B14F-4D97-AF65-F5344CB8AC3E}">
        <p14:creationId xmlns:p14="http://schemas.microsoft.com/office/powerpoint/2010/main" val="18906623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368A237-AC90-4A8D-A25F-C3247398E10E}"/>
              </a:ext>
            </a:extLst>
          </p:cNvPr>
          <p:cNvSpPr>
            <a:spLocks noGrp="1"/>
          </p:cNvSpPr>
          <p:nvPr>
            <p:ph type="dt" sz="half" idx="10"/>
          </p:nvPr>
        </p:nvSpPr>
        <p:spPr/>
        <p:txBody>
          <a:bodyPr/>
          <a:lstStyle>
            <a:lvl1pPr>
              <a:defRPr/>
            </a:lvl1pPr>
          </a:lstStyle>
          <a:p>
            <a:pPr>
              <a:defRPr/>
            </a:pPr>
            <a:fld id="{18926565-55C6-4E83-AF60-388260F14D57}" type="datetime1">
              <a:rPr lang="en-US" smtClean="0"/>
              <a:t>3/3/2025</a:t>
            </a:fld>
            <a:endParaRPr lang="en-US"/>
          </a:p>
        </p:txBody>
      </p:sp>
      <p:sp>
        <p:nvSpPr>
          <p:cNvPr id="4" name="Footer Placeholder 4">
            <a:extLst>
              <a:ext uri="{FF2B5EF4-FFF2-40B4-BE49-F238E27FC236}">
                <a16:creationId xmlns:a16="http://schemas.microsoft.com/office/drawing/2014/main" id="{992E409A-7805-4AC6-B1B3-FAB1E79020E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D476E99-CD1E-4385-9689-C373E9BE3795}"/>
              </a:ext>
            </a:extLst>
          </p:cNvPr>
          <p:cNvSpPr>
            <a:spLocks noGrp="1"/>
          </p:cNvSpPr>
          <p:nvPr>
            <p:ph type="sldNum" sz="quarter" idx="12"/>
          </p:nvPr>
        </p:nvSpPr>
        <p:spPr/>
        <p:txBody>
          <a:bodyPr/>
          <a:lstStyle>
            <a:lvl1pPr>
              <a:defRPr/>
            </a:lvl1pPr>
          </a:lstStyle>
          <a:p>
            <a:pPr>
              <a:defRPr/>
            </a:pPr>
            <a:fld id="{4B727F5D-9E70-43AE-92CD-DE509E0419FC}" type="slidenum">
              <a:rPr lang="en-US"/>
              <a:pPr>
                <a:defRPr/>
              </a:pPr>
              <a:t>‹#›</a:t>
            </a:fld>
            <a:endParaRPr lang="en-US"/>
          </a:p>
        </p:txBody>
      </p:sp>
    </p:spTree>
    <p:extLst>
      <p:ext uri="{BB962C8B-B14F-4D97-AF65-F5344CB8AC3E}">
        <p14:creationId xmlns:p14="http://schemas.microsoft.com/office/powerpoint/2010/main" val="133372253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711A8-560C-D467-23F1-ABFF512892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3717E9-E587-A502-18C3-22EB9C18D2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E6A1AC-01ED-2F2A-166F-174584D46691}"/>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BF218889-F901-08CA-4C34-9D3C539351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B80E4A-B79B-5528-A554-DCADA7683FE2}"/>
              </a:ext>
            </a:extLst>
          </p:cNvPr>
          <p:cNvSpPr>
            <a:spLocks noGrp="1"/>
          </p:cNvSpPr>
          <p:nvPr>
            <p:ph type="sldNum" sz="quarter" idx="12"/>
          </p:nvPr>
        </p:nvSpPr>
        <p:spPr/>
        <p:txBody>
          <a:bodyPr/>
          <a:lstStyle/>
          <a:p>
            <a:fld id="{3F52C219-BBE9-0740-A86B-ABEED3992FDC}" type="slidenum">
              <a:rPr lang="en-US" smtClean="0"/>
              <a:t>‹#›</a:t>
            </a:fld>
            <a:endParaRPr lang="en-US"/>
          </a:p>
        </p:txBody>
      </p:sp>
    </p:spTree>
    <p:extLst>
      <p:ext uri="{BB962C8B-B14F-4D97-AF65-F5344CB8AC3E}">
        <p14:creationId xmlns:p14="http://schemas.microsoft.com/office/powerpoint/2010/main" val="3584437839"/>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45C439-9C84-494C-92C0-8D6C64B2B740}"/>
              </a:ext>
            </a:extLst>
          </p:cNvPr>
          <p:cNvSpPr>
            <a:spLocks noGrp="1"/>
          </p:cNvSpPr>
          <p:nvPr>
            <p:ph type="dt" sz="half" idx="10"/>
          </p:nvPr>
        </p:nvSpPr>
        <p:spPr/>
        <p:txBody>
          <a:bodyPr/>
          <a:lstStyle>
            <a:lvl1pPr>
              <a:defRPr/>
            </a:lvl1pPr>
          </a:lstStyle>
          <a:p>
            <a:pPr>
              <a:defRPr/>
            </a:pPr>
            <a:fld id="{BC0E4C59-A252-44FC-B23A-D3620971AAD5}" type="datetime1">
              <a:rPr lang="en-US" smtClean="0"/>
              <a:t>3/3/2025</a:t>
            </a:fld>
            <a:endParaRPr lang="en-US"/>
          </a:p>
        </p:txBody>
      </p:sp>
      <p:sp>
        <p:nvSpPr>
          <p:cNvPr id="3" name="Footer Placeholder 4">
            <a:extLst>
              <a:ext uri="{FF2B5EF4-FFF2-40B4-BE49-F238E27FC236}">
                <a16:creationId xmlns:a16="http://schemas.microsoft.com/office/drawing/2014/main" id="{25B546CF-AE67-4EF1-8708-D954A34A622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7E55854-2DEA-4E3E-A187-A5FA92F2459A}"/>
              </a:ext>
            </a:extLst>
          </p:cNvPr>
          <p:cNvSpPr>
            <a:spLocks noGrp="1"/>
          </p:cNvSpPr>
          <p:nvPr>
            <p:ph type="sldNum" sz="quarter" idx="12"/>
          </p:nvPr>
        </p:nvSpPr>
        <p:spPr/>
        <p:txBody>
          <a:bodyPr/>
          <a:lstStyle>
            <a:lvl1pPr>
              <a:defRPr/>
            </a:lvl1pPr>
          </a:lstStyle>
          <a:p>
            <a:pPr>
              <a:defRPr/>
            </a:pPr>
            <a:fld id="{17313388-7BA5-40EA-885A-82265A821991}" type="slidenum">
              <a:rPr lang="en-US"/>
              <a:pPr>
                <a:defRPr/>
              </a:pPr>
              <a:t>‹#›</a:t>
            </a:fld>
            <a:endParaRPr lang="en-US"/>
          </a:p>
        </p:txBody>
      </p:sp>
    </p:spTree>
    <p:extLst>
      <p:ext uri="{BB962C8B-B14F-4D97-AF65-F5344CB8AC3E}">
        <p14:creationId xmlns:p14="http://schemas.microsoft.com/office/powerpoint/2010/main" val="167920295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025D1677-DF82-4579-8D2B-EBBBB09ADDF0}"/>
              </a:ext>
            </a:extLst>
          </p:cNvPr>
          <p:cNvSpPr>
            <a:spLocks noGrp="1"/>
          </p:cNvSpPr>
          <p:nvPr>
            <p:ph type="dt" sz="half" idx="10"/>
          </p:nvPr>
        </p:nvSpPr>
        <p:spPr/>
        <p:txBody>
          <a:bodyPr/>
          <a:lstStyle>
            <a:lvl1pPr>
              <a:defRPr/>
            </a:lvl1pPr>
          </a:lstStyle>
          <a:p>
            <a:pPr>
              <a:defRPr/>
            </a:pPr>
            <a:fld id="{AD5CAC09-7991-467C-9E54-F729B2ED1994}" type="datetime1">
              <a:rPr lang="en-US" smtClean="0"/>
              <a:t>3/3/2025</a:t>
            </a:fld>
            <a:endParaRPr lang="en-US"/>
          </a:p>
        </p:txBody>
      </p:sp>
      <p:sp>
        <p:nvSpPr>
          <p:cNvPr id="6" name="Footer Placeholder 4">
            <a:extLst>
              <a:ext uri="{FF2B5EF4-FFF2-40B4-BE49-F238E27FC236}">
                <a16:creationId xmlns:a16="http://schemas.microsoft.com/office/drawing/2014/main" id="{AB874F4C-E65C-483C-8229-1DE183DCEDF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54574CB-D01F-4723-989E-C59508A2F3F0}"/>
              </a:ext>
            </a:extLst>
          </p:cNvPr>
          <p:cNvSpPr>
            <a:spLocks noGrp="1"/>
          </p:cNvSpPr>
          <p:nvPr>
            <p:ph type="sldNum" sz="quarter" idx="12"/>
          </p:nvPr>
        </p:nvSpPr>
        <p:spPr/>
        <p:txBody>
          <a:bodyPr/>
          <a:lstStyle>
            <a:lvl1pPr>
              <a:defRPr/>
            </a:lvl1pPr>
          </a:lstStyle>
          <a:p>
            <a:pPr>
              <a:defRPr/>
            </a:pPr>
            <a:fld id="{77BA16A6-018D-46A5-AE06-62F3EDB0C6A7}" type="slidenum">
              <a:rPr lang="en-US"/>
              <a:pPr>
                <a:defRPr/>
              </a:pPr>
              <a:t>‹#›</a:t>
            </a:fld>
            <a:endParaRPr lang="en-US"/>
          </a:p>
        </p:txBody>
      </p:sp>
    </p:spTree>
    <p:extLst>
      <p:ext uri="{BB962C8B-B14F-4D97-AF65-F5344CB8AC3E}">
        <p14:creationId xmlns:p14="http://schemas.microsoft.com/office/powerpoint/2010/main" val="276250108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E87CBBC-19A1-49C2-B367-2A958E05CD68}"/>
              </a:ext>
            </a:extLst>
          </p:cNvPr>
          <p:cNvSpPr>
            <a:spLocks noGrp="1"/>
          </p:cNvSpPr>
          <p:nvPr>
            <p:ph type="dt" sz="half" idx="10"/>
          </p:nvPr>
        </p:nvSpPr>
        <p:spPr/>
        <p:txBody>
          <a:bodyPr/>
          <a:lstStyle>
            <a:lvl1pPr>
              <a:defRPr/>
            </a:lvl1pPr>
          </a:lstStyle>
          <a:p>
            <a:pPr>
              <a:defRPr/>
            </a:pPr>
            <a:fld id="{2EEFBD48-40A5-42E4-961C-56F3B0A1F05D}" type="datetime1">
              <a:rPr lang="en-US" smtClean="0"/>
              <a:t>3/3/2025</a:t>
            </a:fld>
            <a:endParaRPr lang="en-US"/>
          </a:p>
        </p:txBody>
      </p:sp>
      <p:sp>
        <p:nvSpPr>
          <p:cNvPr id="6" name="Footer Placeholder 4">
            <a:extLst>
              <a:ext uri="{FF2B5EF4-FFF2-40B4-BE49-F238E27FC236}">
                <a16:creationId xmlns:a16="http://schemas.microsoft.com/office/drawing/2014/main" id="{2B95B5FB-B1A1-4CC9-9E14-02778963055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47503CE-1ABD-4667-A739-3F1BAFACD851}"/>
              </a:ext>
            </a:extLst>
          </p:cNvPr>
          <p:cNvSpPr>
            <a:spLocks noGrp="1"/>
          </p:cNvSpPr>
          <p:nvPr>
            <p:ph type="sldNum" sz="quarter" idx="12"/>
          </p:nvPr>
        </p:nvSpPr>
        <p:spPr/>
        <p:txBody>
          <a:bodyPr/>
          <a:lstStyle>
            <a:lvl1pPr>
              <a:defRPr/>
            </a:lvl1pPr>
          </a:lstStyle>
          <a:p>
            <a:pPr>
              <a:defRPr/>
            </a:pPr>
            <a:fld id="{9159F08B-0622-4B09-9E9E-4E6442A14165}" type="slidenum">
              <a:rPr lang="en-US"/>
              <a:pPr>
                <a:defRPr/>
              </a:pPr>
              <a:t>‹#›</a:t>
            </a:fld>
            <a:endParaRPr lang="en-US"/>
          </a:p>
        </p:txBody>
      </p:sp>
    </p:spTree>
    <p:extLst>
      <p:ext uri="{BB962C8B-B14F-4D97-AF65-F5344CB8AC3E}">
        <p14:creationId xmlns:p14="http://schemas.microsoft.com/office/powerpoint/2010/main" val="382546185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23BDF8-E666-426D-91E6-1BD52AFE0C87}"/>
              </a:ext>
            </a:extLst>
          </p:cNvPr>
          <p:cNvSpPr>
            <a:spLocks noGrp="1"/>
          </p:cNvSpPr>
          <p:nvPr>
            <p:ph type="dt" sz="half" idx="10"/>
          </p:nvPr>
        </p:nvSpPr>
        <p:spPr/>
        <p:txBody>
          <a:bodyPr/>
          <a:lstStyle>
            <a:lvl1pPr>
              <a:defRPr/>
            </a:lvl1pPr>
          </a:lstStyle>
          <a:p>
            <a:pPr>
              <a:defRPr/>
            </a:pPr>
            <a:fld id="{C4A94947-0B9B-466D-BE65-A2FA872127A4}" type="datetime1">
              <a:rPr lang="en-US" smtClean="0"/>
              <a:t>3/3/2025</a:t>
            </a:fld>
            <a:endParaRPr lang="en-US"/>
          </a:p>
        </p:txBody>
      </p:sp>
      <p:sp>
        <p:nvSpPr>
          <p:cNvPr id="5" name="Footer Placeholder 4">
            <a:extLst>
              <a:ext uri="{FF2B5EF4-FFF2-40B4-BE49-F238E27FC236}">
                <a16:creationId xmlns:a16="http://schemas.microsoft.com/office/drawing/2014/main" id="{B9650665-A34F-4895-8AB0-960096D9ED8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123BC62-86DB-44C6-905D-98ABF3E04E70}"/>
              </a:ext>
            </a:extLst>
          </p:cNvPr>
          <p:cNvSpPr>
            <a:spLocks noGrp="1"/>
          </p:cNvSpPr>
          <p:nvPr>
            <p:ph type="sldNum" sz="quarter" idx="12"/>
          </p:nvPr>
        </p:nvSpPr>
        <p:spPr/>
        <p:txBody>
          <a:bodyPr/>
          <a:lstStyle>
            <a:lvl1pPr>
              <a:defRPr/>
            </a:lvl1pPr>
          </a:lstStyle>
          <a:p>
            <a:pPr>
              <a:defRPr/>
            </a:pPr>
            <a:fld id="{8BE99DFF-1DB6-44CD-B1D5-593EBA632479}" type="slidenum">
              <a:rPr lang="en-US"/>
              <a:pPr>
                <a:defRPr/>
              </a:pPr>
              <a:t>‹#›</a:t>
            </a:fld>
            <a:endParaRPr lang="en-US"/>
          </a:p>
        </p:txBody>
      </p:sp>
    </p:spTree>
    <p:extLst>
      <p:ext uri="{BB962C8B-B14F-4D97-AF65-F5344CB8AC3E}">
        <p14:creationId xmlns:p14="http://schemas.microsoft.com/office/powerpoint/2010/main" val="369786228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DB4723-F331-4BE3-9E2D-46DD9E688ECC}"/>
              </a:ext>
            </a:extLst>
          </p:cNvPr>
          <p:cNvSpPr>
            <a:spLocks noGrp="1"/>
          </p:cNvSpPr>
          <p:nvPr>
            <p:ph type="dt" sz="half" idx="10"/>
          </p:nvPr>
        </p:nvSpPr>
        <p:spPr/>
        <p:txBody>
          <a:bodyPr/>
          <a:lstStyle>
            <a:lvl1pPr>
              <a:defRPr/>
            </a:lvl1pPr>
          </a:lstStyle>
          <a:p>
            <a:pPr>
              <a:defRPr/>
            </a:pPr>
            <a:fld id="{577F2C04-A03B-4226-BF75-4790182D2C54}" type="datetime1">
              <a:rPr lang="en-US" smtClean="0"/>
              <a:t>3/3/2025</a:t>
            </a:fld>
            <a:endParaRPr lang="en-US"/>
          </a:p>
        </p:txBody>
      </p:sp>
      <p:sp>
        <p:nvSpPr>
          <p:cNvPr id="5" name="Footer Placeholder 4">
            <a:extLst>
              <a:ext uri="{FF2B5EF4-FFF2-40B4-BE49-F238E27FC236}">
                <a16:creationId xmlns:a16="http://schemas.microsoft.com/office/drawing/2014/main" id="{0CB5CB90-3649-41CD-805F-A293B105854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042A307-CDDD-48B8-B300-68A345EBAC7E}"/>
              </a:ext>
            </a:extLst>
          </p:cNvPr>
          <p:cNvSpPr>
            <a:spLocks noGrp="1"/>
          </p:cNvSpPr>
          <p:nvPr>
            <p:ph type="sldNum" sz="quarter" idx="12"/>
          </p:nvPr>
        </p:nvSpPr>
        <p:spPr/>
        <p:txBody>
          <a:bodyPr/>
          <a:lstStyle>
            <a:lvl1pPr>
              <a:defRPr/>
            </a:lvl1pPr>
          </a:lstStyle>
          <a:p>
            <a:pPr>
              <a:defRPr/>
            </a:pPr>
            <a:fld id="{63036516-E62A-44F1-9599-26A87596A374}" type="slidenum">
              <a:rPr lang="en-US"/>
              <a:pPr>
                <a:defRPr/>
              </a:pPr>
              <a:t>‹#›</a:t>
            </a:fld>
            <a:endParaRPr lang="en-US"/>
          </a:p>
        </p:txBody>
      </p:sp>
    </p:spTree>
    <p:extLst>
      <p:ext uri="{BB962C8B-B14F-4D97-AF65-F5344CB8AC3E}">
        <p14:creationId xmlns:p14="http://schemas.microsoft.com/office/powerpoint/2010/main" val="385498607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69CDEB-FFF0-231A-215C-364EA9E2F02A}"/>
              </a:ext>
            </a:extLst>
          </p:cNvPr>
          <p:cNvSpPr/>
          <p:nvPr userDrawn="1"/>
        </p:nvSpPr>
        <p:spPr>
          <a:xfrm>
            <a:off x="6095999" y="0"/>
            <a:ext cx="6096000" cy="6858000"/>
          </a:xfrm>
          <a:prstGeom prst="rect">
            <a:avLst/>
          </a:prstGeom>
          <a:gradFill>
            <a:gsLst>
              <a:gs pos="22000">
                <a:srgbClr val="00A89B"/>
              </a:gs>
              <a:gs pos="90000">
                <a:srgbClr val="69C8C3"/>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Placeholder 1">
            <a:extLst>
              <a:ext uri="{FF2B5EF4-FFF2-40B4-BE49-F238E27FC236}">
                <a16:creationId xmlns:a16="http://schemas.microsoft.com/office/drawing/2014/main" id="{54A38AFD-BF5B-C20C-B044-D48E66658C1F}"/>
              </a:ext>
            </a:extLst>
          </p:cNvPr>
          <p:cNvSpPr>
            <a:spLocks noGrp="1"/>
          </p:cNvSpPr>
          <p:nvPr>
            <p:ph type="title" hasCustomPrompt="1"/>
          </p:nvPr>
        </p:nvSpPr>
        <p:spPr>
          <a:xfrm>
            <a:off x="6559826" y="2227935"/>
            <a:ext cx="5171657" cy="2402129"/>
          </a:xfrm>
          <a:prstGeom prst="rect">
            <a:avLst/>
          </a:prstGeom>
        </p:spPr>
        <p:txBody>
          <a:bodyPr vert="horz" lIns="91440" tIns="45720" rIns="91440" bIns="45720" rtlCol="0" anchor="ctr">
            <a:noAutofit/>
          </a:bodyPr>
          <a:lstStyle>
            <a:lvl1pPr algn="r">
              <a:defRPr sz="6600">
                <a:solidFill>
                  <a:schemeClr val="bg1"/>
                </a:solidFill>
              </a:defRPr>
            </a:lvl1pPr>
          </a:lstStyle>
          <a:p>
            <a:r>
              <a:rPr lang="en-US"/>
              <a:t>Click to edit </a:t>
            </a:r>
            <a:br>
              <a:rPr lang="en-US"/>
            </a:br>
            <a:r>
              <a:rPr lang="en-US"/>
              <a:t>Master title style</a:t>
            </a:r>
          </a:p>
        </p:txBody>
      </p:sp>
      <p:cxnSp>
        <p:nvCxnSpPr>
          <p:cNvPr id="18" name="Straight Connector 17">
            <a:extLst>
              <a:ext uri="{FF2B5EF4-FFF2-40B4-BE49-F238E27FC236}">
                <a16:creationId xmlns:a16="http://schemas.microsoft.com/office/drawing/2014/main" id="{C2134BB9-EFF7-1C71-7ACF-778D60A4C962}"/>
              </a:ext>
            </a:extLst>
          </p:cNvPr>
          <p:cNvCxnSpPr/>
          <p:nvPr userDrawn="1"/>
        </p:nvCxnSpPr>
        <p:spPr>
          <a:xfrm flipH="1">
            <a:off x="5983941" y="-134471"/>
            <a:ext cx="0" cy="7167283"/>
          </a:xfrm>
          <a:prstGeom prst="line">
            <a:avLst/>
          </a:prstGeom>
          <a:ln w="31750">
            <a:solidFill>
              <a:srgbClr val="00A89B"/>
            </a:solidFill>
          </a:ln>
        </p:spPr>
        <p:style>
          <a:lnRef idx="2">
            <a:schemeClr val="accent1"/>
          </a:lnRef>
          <a:fillRef idx="0">
            <a:schemeClr val="accent1"/>
          </a:fillRef>
          <a:effectRef idx="1">
            <a:schemeClr val="accent1"/>
          </a:effectRef>
          <a:fontRef idx="minor">
            <a:schemeClr val="tx1"/>
          </a:fontRef>
        </p:style>
      </p:cxnSp>
      <p:pic>
        <p:nvPicPr>
          <p:cNvPr id="2" name="Picture 1" descr="A black and white logo&#10;&#10;AI-generated content may be incorrect.">
            <a:extLst>
              <a:ext uri="{FF2B5EF4-FFF2-40B4-BE49-F238E27FC236}">
                <a16:creationId xmlns:a16="http://schemas.microsoft.com/office/drawing/2014/main" id="{B19123F1-2DAC-F619-0154-30A23F4CDACD}"/>
              </a:ext>
            </a:extLst>
          </p:cNvPr>
          <p:cNvPicPr>
            <a:picLocks noChangeAspect="1"/>
          </p:cNvPicPr>
          <p:nvPr userDrawn="1"/>
        </p:nvPicPr>
        <p:blipFill>
          <a:blip r:embed="rId2"/>
          <a:stretch>
            <a:fillRect/>
          </a:stretch>
        </p:blipFill>
        <p:spPr>
          <a:xfrm>
            <a:off x="9394710" y="6006506"/>
            <a:ext cx="2449124" cy="642768"/>
          </a:xfrm>
          <a:prstGeom prst="rect">
            <a:avLst/>
          </a:prstGeom>
        </p:spPr>
      </p:pic>
    </p:spTree>
    <p:extLst>
      <p:ext uri="{BB962C8B-B14F-4D97-AF65-F5344CB8AC3E}">
        <p14:creationId xmlns:p14="http://schemas.microsoft.com/office/powerpoint/2010/main" val="324125159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0784FFC-A3DE-CAA7-43E1-24C6D940E0D3}"/>
              </a:ext>
            </a:extLst>
          </p:cNvPr>
          <p:cNvCxnSpPr/>
          <p:nvPr userDrawn="1"/>
        </p:nvCxnSpPr>
        <p:spPr>
          <a:xfrm flipH="1">
            <a:off x="9103658" y="-80682"/>
            <a:ext cx="0" cy="6508376"/>
          </a:xfrm>
          <a:prstGeom prst="line">
            <a:avLst/>
          </a:prstGeom>
          <a:ln w="31750">
            <a:solidFill>
              <a:srgbClr val="00A89B"/>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A4303A9A-891A-A7CF-D9BC-2CA2E67A7A3A}"/>
              </a:ext>
            </a:extLst>
          </p:cNvPr>
          <p:cNvCxnSpPr/>
          <p:nvPr userDrawn="1"/>
        </p:nvCxnSpPr>
        <p:spPr>
          <a:xfrm>
            <a:off x="-215153" y="6064623"/>
            <a:ext cx="12514729" cy="0"/>
          </a:xfrm>
          <a:prstGeom prst="line">
            <a:avLst/>
          </a:prstGeom>
          <a:ln w="31750">
            <a:solidFill>
              <a:srgbClr val="00A89B"/>
            </a:solidFill>
          </a:ln>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BC2EE546-26E9-1448-E783-45FD093574E7}"/>
              </a:ext>
            </a:extLst>
          </p:cNvPr>
          <p:cNvSpPr/>
          <p:nvPr userDrawn="1"/>
        </p:nvSpPr>
        <p:spPr>
          <a:xfrm>
            <a:off x="0" y="6145306"/>
            <a:ext cx="9197789" cy="712694"/>
          </a:xfrm>
          <a:prstGeom prst="rect">
            <a:avLst/>
          </a:prstGeom>
          <a:gradFill>
            <a:gsLst>
              <a:gs pos="22000">
                <a:srgbClr val="00A89B"/>
              </a:gs>
              <a:gs pos="90000">
                <a:srgbClr val="69C8C3"/>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
            <a:extLst>
              <a:ext uri="{FF2B5EF4-FFF2-40B4-BE49-F238E27FC236}">
                <a16:creationId xmlns:a16="http://schemas.microsoft.com/office/drawing/2014/main" id="{0C763ED3-5257-DAA0-EC07-BCC92813CDFA}"/>
              </a:ext>
            </a:extLst>
          </p:cNvPr>
          <p:cNvSpPr>
            <a:spLocks noGrp="1"/>
          </p:cNvSpPr>
          <p:nvPr>
            <p:ph type="title"/>
          </p:nvPr>
        </p:nvSpPr>
        <p:spPr>
          <a:xfrm>
            <a:off x="485287" y="552146"/>
            <a:ext cx="8255301" cy="733002"/>
          </a:xfrm>
          <a:prstGeom prst="rect">
            <a:avLst/>
          </a:prstGeom>
        </p:spPr>
        <p:txBody>
          <a:bodyPr vert="horz" lIns="91440" tIns="45720" rIns="91440" bIns="45720" rtlCol="0" anchor="t">
            <a:normAutofit/>
          </a:bodyPr>
          <a:lstStyle>
            <a:lvl1pPr algn="l">
              <a:defRPr>
                <a:solidFill>
                  <a:srgbClr val="00A89B"/>
                </a:solidFill>
              </a:defRPr>
            </a:lvl1pPr>
          </a:lstStyle>
          <a:p>
            <a:r>
              <a:rPr lang="en-US"/>
              <a:t>Click to edit Master title style</a:t>
            </a:r>
          </a:p>
        </p:txBody>
      </p:sp>
      <p:sp>
        <p:nvSpPr>
          <p:cNvPr id="8" name="Content Placeholder 5">
            <a:extLst>
              <a:ext uri="{FF2B5EF4-FFF2-40B4-BE49-F238E27FC236}">
                <a16:creationId xmlns:a16="http://schemas.microsoft.com/office/drawing/2014/main" id="{78DF8C06-E46D-DEE3-0D99-29E3108E2668}"/>
              </a:ext>
            </a:extLst>
          </p:cNvPr>
          <p:cNvSpPr>
            <a:spLocks noGrp="1"/>
          </p:cNvSpPr>
          <p:nvPr>
            <p:ph sz="quarter" idx="10"/>
          </p:nvPr>
        </p:nvSpPr>
        <p:spPr>
          <a:xfrm>
            <a:off x="485285" y="1599880"/>
            <a:ext cx="8255301" cy="41554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black and white logo&#10;&#10;AI-generated content may be incorrect.">
            <a:extLst>
              <a:ext uri="{FF2B5EF4-FFF2-40B4-BE49-F238E27FC236}">
                <a16:creationId xmlns:a16="http://schemas.microsoft.com/office/drawing/2014/main" id="{FD9CE1FF-0AE2-A021-75E9-9757685B7282}"/>
              </a:ext>
            </a:extLst>
          </p:cNvPr>
          <p:cNvPicPr>
            <a:picLocks noChangeAspect="1"/>
          </p:cNvPicPr>
          <p:nvPr userDrawn="1"/>
        </p:nvPicPr>
        <p:blipFill>
          <a:blip r:embed="rId2"/>
          <a:stretch>
            <a:fillRect/>
          </a:stretch>
        </p:blipFill>
        <p:spPr>
          <a:xfrm>
            <a:off x="284772" y="6280129"/>
            <a:ext cx="1678411" cy="440496"/>
          </a:xfrm>
          <a:prstGeom prst="rect">
            <a:avLst/>
          </a:prstGeom>
        </p:spPr>
      </p:pic>
    </p:spTree>
    <p:extLst>
      <p:ext uri="{BB962C8B-B14F-4D97-AF65-F5344CB8AC3E}">
        <p14:creationId xmlns:p14="http://schemas.microsoft.com/office/powerpoint/2010/main" val="135340907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een Content and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2BCC2A-38C1-C86A-03C2-A59B48C616FA}"/>
              </a:ext>
            </a:extLst>
          </p:cNvPr>
          <p:cNvSpPr/>
          <p:nvPr userDrawn="1"/>
        </p:nvSpPr>
        <p:spPr>
          <a:xfrm>
            <a:off x="0" y="0"/>
            <a:ext cx="12191999" cy="6858000"/>
          </a:xfrm>
          <a:prstGeom prst="rect">
            <a:avLst/>
          </a:prstGeom>
          <a:gradFill>
            <a:gsLst>
              <a:gs pos="22000">
                <a:srgbClr val="00A89B"/>
              </a:gs>
              <a:gs pos="90000">
                <a:srgbClr val="69C8C3"/>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20784FFC-A3DE-CAA7-43E1-24C6D940E0D3}"/>
              </a:ext>
            </a:extLst>
          </p:cNvPr>
          <p:cNvCxnSpPr/>
          <p:nvPr userDrawn="1"/>
        </p:nvCxnSpPr>
        <p:spPr>
          <a:xfrm flipH="1">
            <a:off x="9103658" y="-309282"/>
            <a:ext cx="0" cy="6508376"/>
          </a:xfrm>
          <a:prstGeom prst="line">
            <a:avLst/>
          </a:prstGeom>
          <a:ln w="317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A4303A9A-891A-A7CF-D9BC-2CA2E67A7A3A}"/>
              </a:ext>
            </a:extLst>
          </p:cNvPr>
          <p:cNvCxnSpPr/>
          <p:nvPr userDrawn="1"/>
        </p:nvCxnSpPr>
        <p:spPr>
          <a:xfrm>
            <a:off x="-215153" y="6064623"/>
            <a:ext cx="12514729" cy="0"/>
          </a:xfrm>
          <a:prstGeom prst="line">
            <a:avLst/>
          </a:prstGeom>
          <a:ln w="31750">
            <a:solidFill>
              <a:schemeClr val="bg1"/>
            </a:solidFill>
          </a:ln>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BC2EE546-26E9-1448-E783-45FD093574E7}"/>
              </a:ext>
            </a:extLst>
          </p:cNvPr>
          <p:cNvSpPr/>
          <p:nvPr userDrawn="1"/>
        </p:nvSpPr>
        <p:spPr>
          <a:xfrm>
            <a:off x="0" y="6145306"/>
            <a:ext cx="9197789"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
            <a:extLst>
              <a:ext uri="{FF2B5EF4-FFF2-40B4-BE49-F238E27FC236}">
                <a16:creationId xmlns:a16="http://schemas.microsoft.com/office/drawing/2014/main" id="{0C763ED3-5257-DAA0-EC07-BCC92813CDFA}"/>
              </a:ext>
            </a:extLst>
          </p:cNvPr>
          <p:cNvSpPr>
            <a:spLocks noGrp="1"/>
          </p:cNvSpPr>
          <p:nvPr>
            <p:ph type="title"/>
          </p:nvPr>
        </p:nvSpPr>
        <p:spPr>
          <a:xfrm>
            <a:off x="485287" y="552146"/>
            <a:ext cx="8255301" cy="733002"/>
          </a:xfrm>
          <a:prstGeom prst="rect">
            <a:avLst/>
          </a:prstGeom>
        </p:spPr>
        <p:txBody>
          <a:bodyPr vert="horz" lIns="91440" tIns="45720" rIns="91440" bIns="45720" rtlCol="0" anchor="t">
            <a:normAutofit/>
          </a:bodyPr>
          <a:lstStyle>
            <a:lvl1pPr algn="l">
              <a:defRPr>
                <a:solidFill>
                  <a:schemeClr val="bg1"/>
                </a:solidFill>
              </a:defRPr>
            </a:lvl1pPr>
          </a:lstStyle>
          <a:p>
            <a:r>
              <a:rPr lang="en-US"/>
              <a:t>Click to edit Master title style</a:t>
            </a:r>
          </a:p>
        </p:txBody>
      </p:sp>
      <p:sp>
        <p:nvSpPr>
          <p:cNvPr id="8" name="Content Placeholder 5">
            <a:extLst>
              <a:ext uri="{FF2B5EF4-FFF2-40B4-BE49-F238E27FC236}">
                <a16:creationId xmlns:a16="http://schemas.microsoft.com/office/drawing/2014/main" id="{78DF8C06-E46D-DEE3-0D99-29E3108E2668}"/>
              </a:ext>
            </a:extLst>
          </p:cNvPr>
          <p:cNvSpPr>
            <a:spLocks noGrp="1"/>
          </p:cNvSpPr>
          <p:nvPr>
            <p:ph sz="quarter" idx="10"/>
          </p:nvPr>
        </p:nvSpPr>
        <p:spPr>
          <a:xfrm>
            <a:off x="485285" y="1599880"/>
            <a:ext cx="8255301" cy="41554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DFC29593-F322-92C5-73AE-8DBEEADD43E0}"/>
              </a:ext>
            </a:extLst>
          </p:cNvPr>
          <p:cNvPicPr>
            <a:picLocks noChangeAspect="1"/>
          </p:cNvPicPr>
          <p:nvPr userDrawn="1"/>
        </p:nvPicPr>
        <p:blipFill>
          <a:blip r:embed="rId2"/>
          <a:stretch>
            <a:fillRect/>
          </a:stretch>
        </p:blipFill>
        <p:spPr>
          <a:xfrm>
            <a:off x="284772" y="6280456"/>
            <a:ext cx="1678411" cy="439842"/>
          </a:xfrm>
          <a:prstGeom prst="rect">
            <a:avLst/>
          </a:prstGeom>
        </p:spPr>
      </p:pic>
    </p:spTree>
    <p:extLst>
      <p:ext uri="{BB962C8B-B14F-4D97-AF65-F5344CB8AC3E}">
        <p14:creationId xmlns:p14="http://schemas.microsoft.com/office/powerpoint/2010/main" val="307003392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12" name="Content Placeholder 10">
            <a:extLst>
              <a:ext uri="{FF2B5EF4-FFF2-40B4-BE49-F238E27FC236}">
                <a16:creationId xmlns:a16="http://schemas.microsoft.com/office/drawing/2014/main" id="{901C1C55-E376-8AF2-0CEB-4147EA12B762}"/>
              </a:ext>
            </a:extLst>
          </p:cNvPr>
          <p:cNvSpPr>
            <a:spLocks noGrp="1"/>
          </p:cNvSpPr>
          <p:nvPr>
            <p:ph sz="quarter" idx="10"/>
          </p:nvPr>
        </p:nvSpPr>
        <p:spPr>
          <a:xfrm>
            <a:off x="485287" y="1558552"/>
            <a:ext cx="5080773" cy="419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0">
            <a:extLst>
              <a:ext uri="{FF2B5EF4-FFF2-40B4-BE49-F238E27FC236}">
                <a16:creationId xmlns:a16="http://schemas.microsoft.com/office/drawing/2014/main" id="{3B901288-54E3-C375-61FE-499D3C5B29BF}"/>
              </a:ext>
            </a:extLst>
          </p:cNvPr>
          <p:cNvSpPr>
            <a:spLocks noGrp="1"/>
          </p:cNvSpPr>
          <p:nvPr>
            <p:ph sz="quarter" idx="11"/>
          </p:nvPr>
        </p:nvSpPr>
        <p:spPr>
          <a:xfrm>
            <a:off x="6037669" y="1558552"/>
            <a:ext cx="5212080" cy="419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a:extLst>
              <a:ext uri="{FF2B5EF4-FFF2-40B4-BE49-F238E27FC236}">
                <a16:creationId xmlns:a16="http://schemas.microsoft.com/office/drawing/2014/main" id="{DA3AD599-0E41-E2AB-D0CB-5F6E5A3BBEA8}"/>
              </a:ext>
            </a:extLst>
          </p:cNvPr>
          <p:cNvSpPr>
            <a:spLocks noGrp="1"/>
          </p:cNvSpPr>
          <p:nvPr>
            <p:ph type="title"/>
          </p:nvPr>
        </p:nvSpPr>
        <p:spPr>
          <a:xfrm>
            <a:off x="485287" y="552146"/>
            <a:ext cx="10764462" cy="733002"/>
          </a:xfrm>
          <a:prstGeom prst="rect">
            <a:avLst/>
          </a:prstGeom>
        </p:spPr>
        <p:txBody>
          <a:bodyPr vert="horz" lIns="91440" tIns="45720" rIns="91440" bIns="45720" rtlCol="0" anchor="t">
            <a:normAutofit/>
          </a:bodyPr>
          <a:lstStyle>
            <a:lvl1pPr algn="l">
              <a:defRPr>
                <a:solidFill>
                  <a:srgbClr val="00A89B"/>
                </a:solidFill>
              </a:defRPr>
            </a:lvl1pPr>
          </a:lstStyle>
          <a:p>
            <a:r>
              <a:rPr lang="en-US"/>
              <a:t>Click to edit Master title style</a:t>
            </a:r>
          </a:p>
        </p:txBody>
      </p:sp>
      <p:sp>
        <p:nvSpPr>
          <p:cNvPr id="5" name="Rectangle 4">
            <a:extLst>
              <a:ext uri="{FF2B5EF4-FFF2-40B4-BE49-F238E27FC236}">
                <a16:creationId xmlns:a16="http://schemas.microsoft.com/office/drawing/2014/main" id="{458BEB5A-FB7C-3ED5-C4BB-BF6C631D0364}"/>
              </a:ext>
            </a:extLst>
          </p:cNvPr>
          <p:cNvSpPr/>
          <p:nvPr userDrawn="1"/>
        </p:nvSpPr>
        <p:spPr>
          <a:xfrm>
            <a:off x="0" y="6145306"/>
            <a:ext cx="12192000" cy="712694"/>
          </a:xfrm>
          <a:prstGeom prst="rect">
            <a:avLst/>
          </a:prstGeom>
          <a:gradFill>
            <a:gsLst>
              <a:gs pos="22000">
                <a:srgbClr val="00A89B"/>
              </a:gs>
              <a:gs pos="90000">
                <a:srgbClr val="69C8C3"/>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3343EE2-8927-B2F9-37D4-683DB5B39DBC}"/>
              </a:ext>
            </a:extLst>
          </p:cNvPr>
          <p:cNvCxnSpPr/>
          <p:nvPr userDrawn="1"/>
        </p:nvCxnSpPr>
        <p:spPr>
          <a:xfrm>
            <a:off x="-215153" y="6064623"/>
            <a:ext cx="12514729" cy="0"/>
          </a:xfrm>
          <a:prstGeom prst="line">
            <a:avLst/>
          </a:prstGeom>
          <a:ln w="31750">
            <a:solidFill>
              <a:srgbClr val="00A89B"/>
            </a:solidFill>
          </a:ln>
        </p:spPr>
        <p:style>
          <a:lnRef idx="2">
            <a:schemeClr val="accent1"/>
          </a:lnRef>
          <a:fillRef idx="0">
            <a:schemeClr val="accent1"/>
          </a:fillRef>
          <a:effectRef idx="1">
            <a:schemeClr val="accent1"/>
          </a:effectRef>
          <a:fontRef idx="minor">
            <a:schemeClr val="tx1"/>
          </a:fontRef>
        </p:style>
      </p:cxnSp>
      <p:pic>
        <p:nvPicPr>
          <p:cNvPr id="2" name="Picture 1" descr="A black and white logo&#10;&#10;AI-generated content may be incorrect.">
            <a:extLst>
              <a:ext uri="{FF2B5EF4-FFF2-40B4-BE49-F238E27FC236}">
                <a16:creationId xmlns:a16="http://schemas.microsoft.com/office/drawing/2014/main" id="{358F01DD-9869-09D3-BC8F-1F63A9934DF2}"/>
              </a:ext>
            </a:extLst>
          </p:cNvPr>
          <p:cNvPicPr>
            <a:picLocks noChangeAspect="1"/>
          </p:cNvPicPr>
          <p:nvPr userDrawn="1"/>
        </p:nvPicPr>
        <p:blipFill>
          <a:blip r:embed="rId2"/>
          <a:stretch>
            <a:fillRect/>
          </a:stretch>
        </p:blipFill>
        <p:spPr>
          <a:xfrm>
            <a:off x="284772" y="6280129"/>
            <a:ext cx="1678411" cy="440496"/>
          </a:xfrm>
          <a:prstGeom prst="rect">
            <a:avLst/>
          </a:prstGeom>
        </p:spPr>
      </p:pic>
    </p:spTree>
    <p:extLst>
      <p:ext uri="{BB962C8B-B14F-4D97-AF65-F5344CB8AC3E}">
        <p14:creationId xmlns:p14="http://schemas.microsoft.com/office/powerpoint/2010/main" val="246125198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een Two Colum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4FAB73F-7D45-934A-FAD0-8638CACA3A87}"/>
              </a:ext>
            </a:extLst>
          </p:cNvPr>
          <p:cNvSpPr/>
          <p:nvPr userDrawn="1"/>
        </p:nvSpPr>
        <p:spPr>
          <a:xfrm>
            <a:off x="1" y="0"/>
            <a:ext cx="12191999" cy="6858000"/>
          </a:xfrm>
          <a:prstGeom prst="rect">
            <a:avLst/>
          </a:prstGeom>
          <a:gradFill>
            <a:gsLst>
              <a:gs pos="22000">
                <a:srgbClr val="00A89B"/>
              </a:gs>
              <a:gs pos="90000">
                <a:srgbClr val="69C8C3"/>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8E7723AE-4D60-D2D2-E343-3F55D54022EF}"/>
              </a:ext>
            </a:extLst>
          </p:cNvPr>
          <p:cNvCxnSpPr/>
          <p:nvPr userDrawn="1"/>
        </p:nvCxnSpPr>
        <p:spPr>
          <a:xfrm>
            <a:off x="-215152" y="6064623"/>
            <a:ext cx="12514729" cy="0"/>
          </a:xfrm>
          <a:prstGeom prst="line">
            <a:avLst/>
          </a:prstGeom>
          <a:ln w="31750">
            <a:solidFill>
              <a:schemeClr val="bg1"/>
            </a:solidFill>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2E63D698-FC8D-2460-E92D-41942E691160}"/>
              </a:ext>
            </a:extLst>
          </p:cNvPr>
          <p:cNvSpPr/>
          <p:nvPr userDrawn="1"/>
        </p:nvSpPr>
        <p:spPr>
          <a:xfrm>
            <a:off x="1" y="6145306"/>
            <a:ext cx="12191998"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0">
            <a:extLst>
              <a:ext uri="{FF2B5EF4-FFF2-40B4-BE49-F238E27FC236}">
                <a16:creationId xmlns:a16="http://schemas.microsoft.com/office/drawing/2014/main" id="{901C1C55-E376-8AF2-0CEB-4147EA12B762}"/>
              </a:ext>
            </a:extLst>
          </p:cNvPr>
          <p:cNvSpPr>
            <a:spLocks noGrp="1"/>
          </p:cNvSpPr>
          <p:nvPr>
            <p:ph sz="quarter" idx="10"/>
          </p:nvPr>
        </p:nvSpPr>
        <p:spPr>
          <a:xfrm>
            <a:off x="485287" y="1558552"/>
            <a:ext cx="5080773" cy="419678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0">
            <a:extLst>
              <a:ext uri="{FF2B5EF4-FFF2-40B4-BE49-F238E27FC236}">
                <a16:creationId xmlns:a16="http://schemas.microsoft.com/office/drawing/2014/main" id="{3B901288-54E3-C375-61FE-499D3C5B29BF}"/>
              </a:ext>
            </a:extLst>
          </p:cNvPr>
          <p:cNvSpPr>
            <a:spLocks noGrp="1"/>
          </p:cNvSpPr>
          <p:nvPr>
            <p:ph sz="quarter" idx="11"/>
          </p:nvPr>
        </p:nvSpPr>
        <p:spPr>
          <a:xfrm>
            <a:off x="6037669" y="1558552"/>
            <a:ext cx="5212080" cy="419678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a:extLst>
              <a:ext uri="{FF2B5EF4-FFF2-40B4-BE49-F238E27FC236}">
                <a16:creationId xmlns:a16="http://schemas.microsoft.com/office/drawing/2014/main" id="{DA3AD599-0E41-E2AB-D0CB-5F6E5A3BBEA8}"/>
              </a:ext>
            </a:extLst>
          </p:cNvPr>
          <p:cNvSpPr>
            <a:spLocks noGrp="1"/>
          </p:cNvSpPr>
          <p:nvPr>
            <p:ph type="title"/>
          </p:nvPr>
        </p:nvSpPr>
        <p:spPr>
          <a:xfrm>
            <a:off x="485287" y="552146"/>
            <a:ext cx="10764462" cy="733002"/>
          </a:xfrm>
          <a:prstGeom prst="rect">
            <a:avLst/>
          </a:prstGeom>
        </p:spPr>
        <p:txBody>
          <a:bodyPr vert="horz" lIns="91440" tIns="45720" rIns="91440" bIns="45720" rtlCol="0" anchor="t">
            <a:normAutofit/>
          </a:bodyPr>
          <a:lstStyle>
            <a:lvl1pPr algn="l">
              <a:defRPr>
                <a:solidFill>
                  <a:schemeClr val="bg1"/>
                </a:solidFill>
              </a:defRPr>
            </a:lvl1pPr>
          </a:lstStyle>
          <a:p>
            <a:r>
              <a:rPr lang="en-US"/>
              <a:t>Click to edit Master title style</a:t>
            </a:r>
          </a:p>
        </p:txBody>
      </p:sp>
      <p:pic>
        <p:nvPicPr>
          <p:cNvPr id="2" name="Picture 1">
            <a:extLst>
              <a:ext uri="{FF2B5EF4-FFF2-40B4-BE49-F238E27FC236}">
                <a16:creationId xmlns:a16="http://schemas.microsoft.com/office/drawing/2014/main" id="{64BB5860-526D-5600-F2BE-96A2513080B5}"/>
              </a:ext>
            </a:extLst>
          </p:cNvPr>
          <p:cNvPicPr>
            <a:picLocks noChangeAspect="1"/>
          </p:cNvPicPr>
          <p:nvPr userDrawn="1"/>
        </p:nvPicPr>
        <p:blipFill>
          <a:blip r:embed="rId2"/>
          <a:stretch>
            <a:fillRect/>
          </a:stretch>
        </p:blipFill>
        <p:spPr>
          <a:xfrm>
            <a:off x="284772" y="6280456"/>
            <a:ext cx="1678411" cy="439842"/>
          </a:xfrm>
          <a:prstGeom prst="rect">
            <a:avLst/>
          </a:prstGeom>
        </p:spPr>
      </p:pic>
    </p:spTree>
    <p:extLst>
      <p:ext uri="{BB962C8B-B14F-4D97-AF65-F5344CB8AC3E}">
        <p14:creationId xmlns:p14="http://schemas.microsoft.com/office/powerpoint/2010/main" val="173976676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B7F5F-C26E-E646-DD12-DB6510F1E9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0C06BA-15E9-DEED-166E-39A5FC2126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DA238C-865B-19A5-A356-55F98D2213E9}"/>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528A7CE4-D233-7D9B-F5EB-0D8EA92D65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97FD2AB-B87C-9240-FCD2-5E6BD7E17183}"/>
              </a:ext>
            </a:extLst>
          </p:cNvPr>
          <p:cNvSpPr>
            <a:spLocks noGrp="1"/>
          </p:cNvSpPr>
          <p:nvPr>
            <p:ph type="sldNum" sz="quarter" idx="12"/>
          </p:nvPr>
        </p:nvSpPr>
        <p:spPr/>
        <p:txBody>
          <a:bodyPr/>
          <a:lstStyle/>
          <a:p>
            <a:fld id="{3F52C219-BBE9-0740-A86B-ABEED3992FDC}" type="slidenum">
              <a:rPr lang="en-US" smtClean="0"/>
              <a:t>‹#›</a:t>
            </a:fld>
            <a:endParaRPr lang="en-US"/>
          </a:p>
        </p:txBody>
      </p:sp>
    </p:spTree>
    <p:extLst>
      <p:ext uri="{BB962C8B-B14F-4D97-AF65-F5344CB8AC3E}">
        <p14:creationId xmlns:p14="http://schemas.microsoft.com/office/powerpoint/2010/main" val="942439068"/>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er and No Conten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33D91D-559D-00D1-27E8-C3C690723052}"/>
              </a:ext>
            </a:extLst>
          </p:cNvPr>
          <p:cNvSpPr>
            <a:spLocks noGrp="1"/>
          </p:cNvSpPr>
          <p:nvPr>
            <p:ph type="title"/>
          </p:nvPr>
        </p:nvSpPr>
        <p:spPr>
          <a:xfrm>
            <a:off x="485287" y="552146"/>
            <a:ext cx="10904372" cy="733002"/>
          </a:xfrm>
          <a:prstGeom prst="rect">
            <a:avLst/>
          </a:prstGeom>
        </p:spPr>
        <p:txBody>
          <a:bodyPr vert="horz" lIns="91440" tIns="45720" rIns="91440" bIns="45720" rtlCol="0" anchor="t">
            <a:normAutofit/>
          </a:bodyPr>
          <a:lstStyle>
            <a:lvl1pPr algn="l">
              <a:defRPr>
                <a:solidFill>
                  <a:srgbClr val="00A89B"/>
                </a:solidFill>
              </a:defRPr>
            </a:lvl1pPr>
          </a:lstStyle>
          <a:p>
            <a:r>
              <a:rPr lang="en-US"/>
              <a:t>Click to edit Master title style</a:t>
            </a:r>
          </a:p>
        </p:txBody>
      </p:sp>
      <p:sp>
        <p:nvSpPr>
          <p:cNvPr id="3" name="Rectangle 2">
            <a:extLst>
              <a:ext uri="{FF2B5EF4-FFF2-40B4-BE49-F238E27FC236}">
                <a16:creationId xmlns:a16="http://schemas.microsoft.com/office/drawing/2014/main" id="{A64AD30D-EC26-7218-FA44-2AA566F0F858}"/>
              </a:ext>
            </a:extLst>
          </p:cNvPr>
          <p:cNvSpPr/>
          <p:nvPr userDrawn="1"/>
        </p:nvSpPr>
        <p:spPr>
          <a:xfrm>
            <a:off x="0" y="6145306"/>
            <a:ext cx="12192000" cy="712694"/>
          </a:xfrm>
          <a:prstGeom prst="rect">
            <a:avLst/>
          </a:prstGeom>
          <a:gradFill>
            <a:gsLst>
              <a:gs pos="22000">
                <a:srgbClr val="00A89B"/>
              </a:gs>
              <a:gs pos="90000">
                <a:srgbClr val="69C8C3"/>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4F518005-0E5B-540B-C4D3-B95DF67B1512}"/>
              </a:ext>
            </a:extLst>
          </p:cNvPr>
          <p:cNvCxnSpPr/>
          <p:nvPr userDrawn="1"/>
        </p:nvCxnSpPr>
        <p:spPr>
          <a:xfrm>
            <a:off x="-215153" y="6064623"/>
            <a:ext cx="12514729" cy="0"/>
          </a:xfrm>
          <a:prstGeom prst="line">
            <a:avLst/>
          </a:prstGeom>
          <a:ln w="31750">
            <a:solidFill>
              <a:srgbClr val="00A89B"/>
            </a:solidFill>
          </a:ln>
        </p:spPr>
        <p:style>
          <a:lnRef idx="2">
            <a:schemeClr val="accent1"/>
          </a:lnRef>
          <a:fillRef idx="0">
            <a:schemeClr val="accent1"/>
          </a:fillRef>
          <a:effectRef idx="1">
            <a:schemeClr val="accent1"/>
          </a:effectRef>
          <a:fontRef idx="minor">
            <a:schemeClr val="tx1"/>
          </a:fontRef>
        </p:style>
      </p:cxnSp>
      <p:pic>
        <p:nvPicPr>
          <p:cNvPr id="6" name="Picture 5" descr="A black and white logo&#10;&#10;AI-generated content may be incorrect.">
            <a:extLst>
              <a:ext uri="{FF2B5EF4-FFF2-40B4-BE49-F238E27FC236}">
                <a16:creationId xmlns:a16="http://schemas.microsoft.com/office/drawing/2014/main" id="{DAACC32A-8EA8-4B20-022D-2B5492C671B7}"/>
              </a:ext>
            </a:extLst>
          </p:cNvPr>
          <p:cNvPicPr>
            <a:picLocks noChangeAspect="1"/>
          </p:cNvPicPr>
          <p:nvPr userDrawn="1"/>
        </p:nvPicPr>
        <p:blipFill>
          <a:blip r:embed="rId2"/>
          <a:stretch>
            <a:fillRect/>
          </a:stretch>
        </p:blipFill>
        <p:spPr>
          <a:xfrm>
            <a:off x="284772" y="6280129"/>
            <a:ext cx="1678411" cy="440496"/>
          </a:xfrm>
          <a:prstGeom prst="rect">
            <a:avLst/>
          </a:prstGeom>
        </p:spPr>
      </p:pic>
    </p:spTree>
    <p:extLst>
      <p:ext uri="{BB962C8B-B14F-4D97-AF65-F5344CB8AC3E}">
        <p14:creationId xmlns:p14="http://schemas.microsoft.com/office/powerpoint/2010/main" val="44237180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with Subhead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E7673DA-B70F-C54C-F174-CFE360E70236}"/>
              </a:ext>
            </a:extLst>
          </p:cNvPr>
          <p:cNvSpPr>
            <a:spLocks noGrp="1"/>
          </p:cNvSpPr>
          <p:nvPr>
            <p:ph type="body" idx="1"/>
          </p:nvPr>
        </p:nvSpPr>
        <p:spPr>
          <a:xfrm>
            <a:off x="485287" y="1581556"/>
            <a:ext cx="5080773"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10">
            <a:extLst>
              <a:ext uri="{FF2B5EF4-FFF2-40B4-BE49-F238E27FC236}">
                <a16:creationId xmlns:a16="http://schemas.microsoft.com/office/drawing/2014/main" id="{1B925173-A4E4-12FA-1B91-22BD9F5028D2}"/>
              </a:ext>
            </a:extLst>
          </p:cNvPr>
          <p:cNvSpPr>
            <a:spLocks noGrp="1"/>
          </p:cNvSpPr>
          <p:nvPr>
            <p:ph sz="quarter" idx="10"/>
          </p:nvPr>
        </p:nvSpPr>
        <p:spPr>
          <a:xfrm>
            <a:off x="488043" y="2520289"/>
            <a:ext cx="5080773" cy="3127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0">
            <a:extLst>
              <a:ext uri="{FF2B5EF4-FFF2-40B4-BE49-F238E27FC236}">
                <a16:creationId xmlns:a16="http://schemas.microsoft.com/office/drawing/2014/main" id="{E181385D-06A7-002E-21BC-677276884B21}"/>
              </a:ext>
            </a:extLst>
          </p:cNvPr>
          <p:cNvSpPr>
            <a:spLocks noGrp="1"/>
          </p:cNvSpPr>
          <p:nvPr>
            <p:ph sz="quarter" idx="11"/>
          </p:nvPr>
        </p:nvSpPr>
        <p:spPr>
          <a:xfrm>
            <a:off x="5782176" y="2520289"/>
            <a:ext cx="5212080" cy="3127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a:extLst>
              <a:ext uri="{FF2B5EF4-FFF2-40B4-BE49-F238E27FC236}">
                <a16:creationId xmlns:a16="http://schemas.microsoft.com/office/drawing/2014/main" id="{D123C488-DB1D-C835-2532-4C22287829DC}"/>
              </a:ext>
            </a:extLst>
          </p:cNvPr>
          <p:cNvSpPr>
            <a:spLocks noGrp="1"/>
          </p:cNvSpPr>
          <p:nvPr>
            <p:ph type="body" idx="12"/>
          </p:nvPr>
        </p:nvSpPr>
        <p:spPr>
          <a:xfrm>
            <a:off x="5772904" y="1581556"/>
            <a:ext cx="5221352"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Placeholder 1">
            <a:extLst>
              <a:ext uri="{FF2B5EF4-FFF2-40B4-BE49-F238E27FC236}">
                <a16:creationId xmlns:a16="http://schemas.microsoft.com/office/drawing/2014/main" id="{53AF5F89-4810-EF01-93BA-E9786FDBEC85}"/>
              </a:ext>
            </a:extLst>
          </p:cNvPr>
          <p:cNvSpPr>
            <a:spLocks noGrp="1"/>
          </p:cNvSpPr>
          <p:nvPr>
            <p:ph type="title"/>
          </p:nvPr>
        </p:nvSpPr>
        <p:spPr>
          <a:xfrm>
            <a:off x="485287" y="552146"/>
            <a:ext cx="10508969" cy="733002"/>
          </a:xfrm>
          <a:prstGeom prst="rect">
            <a:avLst/>
          </a:prstGeom>
        </p:spPr>
        <p:txBody>
          <a:bodyPr vert="horz" lIns="91440" tIns="45720" rIns="91440" bIns="45720" rtlCol="0" anchor="t">
            <a:normAutofit/>
          </a:bodyPr>
          <a:lstStyle>
            <a:lvl1pPr algn="l">
              <a:defRPr>
                <a:solidFill>
                  <a:srgbClr val="00A89B"/>
                </a:solidFill>
              </a:defRPr>
            </a:lvl1pPr>
          </a:lstStyle>
          <a:p>
            <a:r>
              <a:rPr lang="en-US"/>
              <a:t>Click to edit Master title style</a:t>
            </a:r>
          </a:p>
        </p:txBody>
      </p:sp>
      <p:sp>
        <p:nvSpPr>
          <p:cNvPr id="4" name="Rectangle 3">
            <a:extLst>
              <a:ext uri="{FF2B5EF4-FFF2-40B4-BE49-F238E27FC236}">
                <a16:creationId xmlns:a16="http://schemas.microsoft.com/office/drawing/2014/main" id="{907A83FF-DD53-A6E3-B5C2-F9399B35BDE0}"/>
              </a:ext>
            </a:extLst>
          </p:cNvPr>
          <p:cNvSpPr/>
          <p:nvPr userDrawn="1"/>
        </p:nvSpPr>
        <p:spPr>
          <a:xfrm>
            <a:off x="0" y="6145306"/>
            <a:ext cx="12192000" cy="712694"/>
          </a:xfrm>
          <a:prstGeom prst="rect">
            <a:avLst/>
          </a:prstGeom>
          <a:gradFill>
            <a:gsLst>
              <a:gs pos="22000">
                <a:srgbClr val="00A89B"/>
              </a:gs>
              <a:gs pos="90000">
                <a:srgbClr val="69C8C3"/>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67CED8F-220A-C18B-261C-DFC4C59AD0A4}"/>
              </a:ext>
            </a:extLst>
          </p:cNvPr>
          <p:cNvCxnSpPr/>
          <p:nvPr userDrawn="1"/>
        </p:nvCxnSpPr>
        <p:spPr>
          <a:xfrm>
            <a:off x="-215153" y="6064623"/>
            <a:ext cx="12514729" cy="0"/>
          </a:xfrm>
          <a:prstGeom prst="line">
            <a:avLst/>
          </a:prstGeom>
          <a:ln w="31750">
            <a:solidFill>
              <a:srgbClr val="00A89B"/>
            </a:solidFill>
          </a:ln>
        </p:spPr>
        <p:style>
          <a:lnRef idx="2">
            <a:schemeClr val="accent1"/>
          </a:lnRef>
          <a:fillRef idx="0">
            <a:schemeClr val="accent1"/>
          </a:fillRef>
          <a:effectRef idx="1">
            <a:schemeClr val="accent1"/>
          </a:effectRef>
          <a:fontRef idx="minor">
            <a:schemeClr val="tx1"/>
          </a:fontRef>
        </p:style>
      </p:cxnSp>
      <p:pic>
        <p:nvPicPr>
          <p:cNvPr id="7" name="Picture 6" descr="A black and white logo&#10;&#10;AI-generated content may be incorrect.">
            <a:extLst>
              <a:ext uri="{FF2B5EF4-FFF2-40B4-BE49-F238E27FC236}">
                <a16:creationId xmlns:a16="http://schemas.microsoft.com/office/drawing/2014/main" id="{73D46660-6E84-3C37-06A8-7FB1F19705CE}"/>
              </a:ext>
            </a:extLst>
          </p:cNvPr>
          <p:cNvPicPr>
            <a:picLocks noChangeAspect="1"/>
          </p:cNvPicPr>
          <p:nvPr userDrawn="1"/>
        </p:nvPicPr>
        <p:blipFill>
          <a:blip r:embed="rId2"/>
          <a:stretch>
            <a:fillRect/>
          </a:stretch>
        </p:blipFill>
        <p:spPr>
          <a:xfrm>
            <a:off x="284772" y="6280129"/>
            <a:ext cx="1678411" cy="440496"/>
          </a:xfrm>
          <a:prstGeom prst="rect">
            <a:avLst/>
          </a:prstGeom>
        </p:spPr>
      </p:pic>
    </p:spTree>
    <p:extLst>
      <p:ext uri="{BB962C8B-B14F-4D97-AF65-F5344CB8AC3E}">
        <p14:creationId xmlns:p14="http://schemas.microsoft.com/office/powerpoint/2010/main" val="113405856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een Two Column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0D41A9E-39BE-12EA-0AC2-409A84BD9DFE}"/>
              </a:ext>
            </a:extLst>
          </p:cNvPr>
          <p:cNvSpPr/>
          <p:nvPr userDrawn="1"/>
        </p:nvSpPr>
        <p:spPr>
          <a:xfrm>
            <a:off x="1" y="0"/>
            <a:ext cx="12191999" cy="6858000"/>
          </a:xfrm>
          <a:prstGeom prst="rect">
            <a:avLst/>
          </a:prstGeom>
          <a:gradFill>
            <a:gsLst>
              <a:gs pos="22000">
                <a:srgbClr val="00A89B"/>
              </a:gs>
              <a:gs pos="90000">
                <a:srgbClr val="69C8C3"/>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AE2C87BE-EF6E-A22D-6A19-B1D9A42C1E60}"/>
              </a:ext>
            </a:extLst>
          </p:cNvPr>
          <p:cNvCxnSpPr/>
          <p:nvPr userDrawn="1"/>
        </p:nvCxnSpPr>
        <p:spPr>
          <a:xfrm>
            <a:off x="-215152" y="6064623"/>
            <a:ext cx="12514729" cy="0"/>
          </a:xfrm>
          <a:prstGeom prst="line">
            <a:avLst/>
          </a:prstGeom>
          <a:ln w="31750">
            <a:solidFill>
              <a:schemeClr val="bg1"/>
            </a:solidFill>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F22D9F80-E1F4-43A2-8FAB-1A1570FE5439}"/>
              </a:ext>
            </a:extLst>
          </p:cNvPr>
          <p:cNvSpPr/>
          <p:nvPr userDrawn="1"/>
        </p:nvSpPr>
        <p:spPr>
          <a:xfrm>
            <a:off x="1" y="6145306"/>
            <a:ext cx="12191998"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4E7673DA-B70F-C54C-F174-CFE360E70236}"/>
              </a:ext>
            </a:extLst>
          </p:cNvPr>
          <p:cNvSpPr>
            <a:spLocks noGrp="1"/>
          </p:cNvSpPr>
          <p:nvPr>
            <p:ph type="body" idx="1"/>
          </p:nvPr>
        </p:nvSpPr>
        <p:spPr>
          <a:xfrm>
            <a:off x="485287" y="1581556"/>
            <a:ext cx="5080773" cy="823912"/>
          </a:xfrm>
        </p:spPr>
        <p:txBody>
          <a:bodyPr anchor="b">
            <a:noAutofit/>
          </a:bodyPr>
          <a:lstStyle>
            <a:lvl1pPr marL="0" indent="0">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10">
            <a:extLst>
              <a:ext uri="{FF2B5EF4-FFF2-40B4-BE49-F238E27FC236}">
                <a16:creationId xmlns:a16="http://schemas.microsoft.com/office/drawing/2014/main" id="{1B925173-A4E4-12FA-1B91-22BD9F5028D2}"/>
              </a:ext>
            </a:extLst>
          </p:cNvPr>
          <p:cNvSpPr>
            <a:spLocks noGrp="1"/>
          </p:cNvSpPr>
          <p:nvPr>
            <p:ph sz="quarter" idx="10"/>
          </p:nvPr>
        </p:nvSpPr>
        <p:spPr>
          <a:xfrm>
            <a:off x="488043" y="2520289"/>
            <a:ext cx="5080773" cy="31274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0">
            <a:extLst>
              <a:ext uri="{FF2B5EF4-FFF2-40B4-BE49-F238E27FC236}">
                <a16:creationId xmlns:a16="http://schemas.microsoft.com/office/drawing/2014/main" id="{E181385D-06A7-002E-21BC-677276884B21}"/>
              </a:ext>
            </a:extLst>
          </p:cNvPr>
          <p:cNvSpPr>
            <a:spLocks noGrp="1"/>
          </p:cNvSpPr>
          <p:nvPr>
            <p:ph sz="quarter" idx="11"/>
          </p:nvPr>
        </p:nvSpPr>
        <p:spPr>
          <a:xfrm>
            <a:off x="5782176" y="2520289"/>
            <a:ext cx="5212080" cy="31274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a:extLst>
              <a:ext uri="{FF2B5EF4-FFF2-40B4-BE49-F238E27FC236}">
                <a16:creationId xmlns:a16="http://schemas.microsoft.com/office/drawing/2014/main" id="{D123C488-DB1D-C835-2532-4C22287829DC}"/>
              </a:ext>
            </a:extLst>
          </p:cNvPr>
          <p:cNvSpPr>
            <a:spLocks noGrp="1"/>
          </p:cNvSpPr>
          <p:nvPr>
            <p:ph type="body" idx="12"/>
          </p:nvPr>
        </p:nvSpPr>
        <p:spPr>
          <a:xfrm>
            <a:off x="5772904" y="1581556"/>
            <a:ext cx="5221352" cy="823912"/>
          </a:xfrm>
        </p:spPr>
        <p:txBody>
          <a:bodyPr anchor="b">
            <a:noAutofit/>
          </a:bodyPr>
          <a:lstStyle>
            <a:lvl1pPr marL="0" indent="0">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Placeholder 1">
            <a:extLst>
              <a:ext uri="{FF2B5EF4-FFF2-40B4-BE49-F238E27FC236}">
                <a16:creationId xmlns:a16="http://schemas.microsoft.com/office/drawing/2014/main" id="{53AF5F89-4810-EF01-93BA-E9786FDBEC85}"/>
              </a:ext>
            </a:extLst>
          </p:cNvPr>
          <p:cNvSpPr>
            <a:spLocks noGrp="1"/>
          </p:cNvSpPr>
          <p:nvPr>
            <p:ph type="title"/>
          </p:nvPr>
        </p:nvSpPr>
        <p:spPr>
          <a:xfrm>
            <a:off x="485287" y="552146"/>
            <a:ext cx="10508969" cy="733002"/>
          </a:xfrm>
          <a:prstGeom prst="rect">
            <a:avLst/>
          </a:prstGeom>
        </p:spPr>
        <p:txBody>
          <a:bodyPr vert="horz" lIns="91440" tIns="45720" rIns="91440" bIns="45720" rtlCol="0" anchor="t">
            <a:normAutofit/>
          </a:bodyPr>
          <a:lstStyle>
            <a:lvl1pPr algn="l">
              <a:defRPr>
                <a:solidFill>
                  <a:schemeClr val="bg1"/>
                </a:solidFill>
              </a:defRPr>
            </a:lvl1pPr>
          </a:lstStyle>
          <a:p>
            <a:r>
              <a:rPr lang="en-US"/>
              <a:t>Click to edit Master title style</a:t>
            </a:r>
          </a:p>
        </p:txBody>
      </p:sp>
      <p:pic>
        <p:nvPicPr>
          <p:cNvPr id="5" name="Picture 4">
            <a:extLst>
              <a:ext uri="{FF2B5EF4-FFF2-40B4-BE49-F238E27FC236}">
                <a16:creationId xmlns:a16="http://schemas.microsoft.com/office/drawing/2014/main" id="{EE143FC9-E4B7-FF15-2527-76C91C836ED5}"/>
              </a:ext>
            </a:extLst>
          </p:cNvPr>
          <p:cNvPicPr>
            <a:picLocks noChangeAspect="1"/>
          </p:cNvPicPr>
          <p:nvPr userDrawn="1"/>
        </p:nvPicPr>
        <p:blipFill>
          <a:blip r:embed="rId2"/>
          <a:stretch>
            <a:fillRect/>
          </a:stretch>
        </p:blipFill>
        <p:spPr>
          <a:xfrm>
            <a:off x="284772" y="6280456"/>
            <a:ext cx="1678411" cy="439842"/>
          </a:xfrm>
          <a:prstGeom prst="rect">
            <a:avLst/>
          </a:prstGeom>
        </p:spPr>
      </p:pic>
    </p:spTree>
    <p:extLst>
      <p:ext uri="{BB962C8B-B14F-4D97-AF65-F5344CB8AC3E}">
        <p14:creationId xmlns:p14="http://schemas.microsoft.com/office/powerpoint/2010/main" val="373818543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0784FFC-A3DE-CAA7-43E1-24C6D940E0D3}"/>
              </a:ext>
            </a:extLst>
          </p:cNvPr>
          <p:cNvCxnSpPr/>
          <p:nvPr userDrawn="1"/>
        </p:nvCxnSpPr>
        <p:spPr>
          <a:xfrm flipH="1">
            <a:off x="6082552" y="-80682"/>
            <a:ext cx="0" cy="7234517"/>
          </a:xfrm>
          <a:prstGeom prst="line">
            <a:avLst/>
          </a:prstGeom>
          <a:ln w="31750">
            <a:solidFill>
              <a:srgbClr val="00A89B"/>
            </a:solidFill>
          </a:ln>
        </p:spPr>
        <p:style>
          <a:lnRef idx="2">
            <a:schemeClr val="accent1"/>
          </a:lnRef>
          <a:fillRef idx="0">
            <a:schemeClr val="accent1"/>
          </a:fillRef>
          <a:effectRef idx="1">
            <a:schemeClr val="accent1"/>
          </a:effectRef>
          <a:fontRef idx="minor">
            <a:schemeClr val="tx1"/>
          </a:fontRef>
        </p:style>
      </p:cxnSp>
      <p:sp>
        <p:nvSpPr>
          <p:cNvPr id="3" name="Title Placeholder 1">
            <a:extLst>
              <a:ext uri="{FF2B5EF4-FFF2-40B4-BE49-F238E27FC236}">
                <a16:creationId xmlns:a16="http://schemas.microsoft.com/office/drawing/2014/main" id="{EA322CF1-8D47-37D4-C227-E839805F97F3}"/>
              </a:ext>
            </a:extLst>
          </p:cNvPr>
          <p:cNvSpPr>
            <a:spLocks noGrp="1"/>
          </p:cNvSpPr>
          <p:nvPr>
            <p:ph type="title" hasCustomPrompt="1"/>
          </p:nvPr>
        </p:nvSpPr>
        <p:spPr>
          <a:xfrm>
            <a:off x="462171" y="2227935"/>
            <a:ext cx="5171657" cy="2402129"/>
          </a:xfrm>
          <a:prstGeom prst="rect">
            <a:avLst/>
          </a:prstGeom>
        </p:spPr>
        <p:txBody>
          <a:bodyPr vert="horz" lIns="91440" tIns="45720" rIns="91440" bIns="45720" rtlCol="0" anchor="ctr">
            <a:noAutofit/>
          </a:bodyPr>
          <a:lstStyle>
            <a:lvl1pPr algn="l">
              <a:defRPr sz="6600">
                <a:solidFill>
                  <a:srgbClr val="00A89B"/>
                </a:solidFill>
              </a:defRPr>
            </a:lvl1pPr>
          </a:lstStyle>
          <a:p>
            <a:r>
              <a:rPr lang="en-US"/>
              <a:t>Click to edit </a:t>
            </a:r>
            <a:br>
              <a:rPr lang="en-US"/>
            </a:br>
            <a:r>
              <a:rPr lang="en-US"/>
              <a:t>Master title style</a:t>
            </a:r>
          </a:p>
        </p:txBody>
      </p:sp>
      <p:pic>
        <p:nvPicPr>
          <p:cNvPr id="2" name="Picture 1">
            <a:extLst>
              <a:ext uri="{FF2B5EF4-FFF2-40B4-BE49-F238E27FC236}">
                <a16:creationId xmlns:a16="http://schemas.microsoft.com/office/drawing/2014/main" id="{0448636E-FC11-DF2D-9518-694A71949307}"/>
              </a:ext>
            </a:extLst>
          </p:cNvPr>
          <p:cNvPicPr>
            <a:picLocks noChangeAspect="1"/>
          </p:cNvPicPr>
          <p:nvPr userDrawn="1"/>
        </p:nvPicPr>
        <p:blipFill>
          <a:blip r:embed="rId2"/>
          <a:stretch>
            <a:fillRect/>
          </a:stretch>
        </p:blipFill>
        <p:spPr>
          <a:xfrm>
            <a:off x="284772" y="6280456"/>
            <a:ext cx="1678411" cy="439842"/>
          </a:xfrm>
          <a:prstGeom prst="rect">
            <a:avLst/>
          </a:prstGeom>
        </p:spPr>
      </p:pic>
    </p:spTree>
    <p:extLst>
      <p:ext uri="{BB962C8B-B14F-4D97-AF65-F5344CB8AC3E}">
        <p14:creationId xmlns:p14="http://schemas.microsoft.com/office/powerpoint/2010/main" val="2803121482"/>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A697DD-2CD2-3BBD-F26B-B997FD46929A}"/>
              </a:ext>
            </a:extLst>
          </p:cNvPr>
          <p:cNvSpPr/>
          <p:nvPr userDrawn="1"/>
        </p:nvSpPr>
        <p:spPr>
          <a:xfrm>
            <a:off x="0" y="6145306"/>
            <a:ext cx="12192000" cy="712694"/>
          </a:xfrm>
          <a:prstGeom prst="rect">
            <a:avLst/>
          </a:prstGeom>
          <a:gradFill>
            <a:gsLst>
              <a:gs pos="22000">
                <a:srgbClr val="00A89B"/>
              </a:gs>
              <a:gs pos="90000">
                <a:srgbClr val="69C8C3"/>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E49E07A0-6033-1E69-E0A7-D670E89735DF}"/>
              </a:ext>
            </a:extLst>
          </p:cNvPr>
          <p:cNvCxnSpPr/>
          <p:nvPr userDrawn="1"/>
        </p:nvCxnSpPr>
        <p:spPr>
          <a:xfrm>
            <a:off x="-215153" y="6064623"/>
            <a:ext cx="12514729" cy="0"/>
          </a:xfrm>
          <a:prstGeom prst="line">
            <a:avLst/>
          </a:prstGeom>
          <a:ln w="31750">
            <a:solidFill>
              <a:srgbClr val="00A89B"/>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FE3717A9-0F6D-3424-7D39-4E7408E491C9}"/>
              </a:ext>
            </a:extLst>
          </p:cNvPr>
          <p:cNvCxnSpPr/>
          <p:nvPr userDrawn="1"/>
        </p:nvCxnSpPr>
        <p:spPr>
          <a:xfrm>
            <a:off x="-215153" y="914400"/>
            <a:ext cx="12613341" cy="0"/>
          </a:xfrm>
          <a:prstGeom prst="line">
            <a:avLst/>
          </a:prstGeom>
          <a:ln w="31750">
            <a:solidFill>
              <a:srgbClr val="00A89B"/>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F26B6AED-CA9A-2FE0-A252-C2EDF853102A}"/>
              </a:ext>
            </a:extLst>
          </p:cNvPr>
          <p:cNvCxnSpPr/>
          <p:nvPr userDrawn="1"/>
        </p:nvCxnSpPr>
        <p:spPr>
          <a:xfrm>
            <a:off x="-215153" y="5163670"/>
            <a:ext cx="12613341" cy="0"/>
          </a:xfrm>
          <a:prstGeom prst="line">
            <a:avLst/>
          </a:prstGeom>
          <a:ln w="31750">
            <a:solidFill>
              <a:srgbClr val="00A89B"/>
            </a:solidFill>
          </a:ln>
        </p:spPr>
        <p:style>
          <a:lnRef idx="2">
            <a:schemeClr val="accent1"/>
          </a:lnRef>
          <a:fillRef idx="0">
            <a:schemeClr val="accent1"/>
          </a:fillRef>
          <a:effectRef idx="1">
            <a:schemeClr val="accent1"/>
          </a:effectRef>
          <a:fontRef idx="minor">
            <a:schemeClr val="tx1"/>
          </a:fontRef>
        </p:style>
      </p:cxnSp>
      <p:pic>
        <p:nvPicPr>
          <p:cNvPr id="5" name="Picture 4" descr="A black and white logo&#10;&#10;AI-generated content may be incorrect.">
            <a:extLst>
              <a:ext uri="{FF2B5EF4-FFF2-40B4-BE49-F238E27FC236}">
                <a16:creationId xmlns:a16="http://schemas.microsoft.com/office/drawing/2014/main" id="{4A0310E7-4572-EC6F-C839-CFBDEF75A80E}"/>
              </a:ext>
            </a:extLst>
          </p:cNvPr>
          <p:cNvPicPr>
            <a:picLocks noChangeAspect="1"/>
          </p:cNvPicPr>
          <p:nvPr userDrawn="1"/>
        </p:nvPicPr>
        <p:blipFill>
          <a:blip r:embed="rId2"/>
          <a:stretch>
            <a:fillRect/>
          </a:stretch>
        </p:blipFill>
        <p:spPr>
          <a:xfrm>
            <a:off x="284772" y="6280129"/>
            <a:ext cx="1678411" cy="440496"/>
          </a:xfrm>
          <a:prstGeom prst="rect">
            <a:avLst/>
          </a:prstGeom>
        </p:spPr>
      </p:pic>
    </p:spTree>
    <p:extLst>
      <p:ext uri="{BB962C8B-B14F-4D97-AF65-F5344CB8AC3E}">
        <p14:creationId xmlns:p14="http://schemas.microsoft.com/office/powerpoint/2010/main" val="105961541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 with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A697DD-2CD2-3BBD-F26B-B997FD46929A}"/>
              </a:ext>
            </a:extLst>
          </p:cNvPr>
          <p:cNvSpPr/>
          <p:nvPr userDrawn="1"/>
        </p:nvSpPr>
        <p:spPr>
          <a:xfrm>
            <a:off x="0" y="6145306"/>
            <a:ext cx="12192000" cy="712694"/>
          </a:xfrm>
          <a:prstGeom prst="rect">
            <a:avLst/>
          </a:prstGeom>
          <a:gradFill>
            <a:gsLst>
              <a:gs pos="22000">
                <a:srgbClr val="00A89B"/>
              </a:gs>
              <a:gs pos="90000">
                <a:srgbClr val="69C8C3"/>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E49E07A0-6033-1E69-E0A7-D670E89735DF}"/>
              </a:ext>
            </a:extLst>
          </p:cNvPr>
          <p:cNvCxnSpPr/>
          <p:nvPr userDrawn="1"/>
        </p:nvCxnSpPr>
        <p:spPr>
          <a:xfrm>
            <a:off x="-215153" y="6064623"/>
            <a:ext cx="12514729" cy="0"/>
          </a:xfrm>
          <a:prstGeom prst="line">
            <a:avLst/>
          </a:prstGeom>
          <a:ln w="31750">
            <a:solidFill>
              <a:srgbClr val="00A89B"/>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FE3717A9-0F6D-3424-7D39-4E7408E491C9}"/>
              </a:ext>
            </a:extLst>
          </p:cNvPr>
          <p:cNvCxnSpPr/>
          <p:nvPr userDrawn="1"/>
        </p:nvCxnSpPr>
        <p:spPr>
          <a:xfrm>
            <a:off x="-215153" y="914400"/>
            <a:ext cx="12613341" cy="0"/>
          </a:xfrm>
          <a:prstGeom prst="line">
            <a:avLst/>
          </a:prstGeom>
          <a:ln w="31750">
            <a:solidFill>
              <a:srgbClr val="00A89B"/>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F26B6AED-CA9A-2FE0-A252-C2EDF853102A}"/>
              </a:ext>
            </a:extLst>
          </p:cNvPr>
          <p:cNvCxnSpPr/>
          <p:nvPr userDrawn="1"/>
        </p:nvCxnSpPr>
        <p:spPr>
          <a:xfrm>
            <a:off x="-215153" y="5163670"/>
            <a:ext cx="12613341" cy="0"/>
          </a:xfrm>
          <a:prstGeom prst="line">
            <a:avLst/>
          </a:prstGeom>
          <a:ln w="31750">
            <a:solidFill>
              <a:srgbClr val="00A89B"/>
            </a:solidFill>
          </a:ln>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FE56D2E6-9256-FE02-FE25-B4BACFBD821F}"/>
              </a:ext>
            </a:extLst>
          </p:cNvPr>
          <p:cNvSpPr/>
          <p:nvPr userDrawn="1"/>
        </p:nvSpPr>
        <p:spPr>
          <a:xfrm>
            <a:off x="0" y="793376"/>
            <a:ext cx="4424082" cy="4491318"/>
          </a:xfrm>
          <a:prstGeom prst="rect">
            <a:avLst/>
          </a:prstGeom>
          <a:gradFill>
            <a:gsLst>
              <a:gs pos="22000">
                <a:srgbClr val="00A89B"/>
              </a:gs>
              <a:gs pos="90000">
                <a:srgbClr val="69C8C3"/>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0FD05C3-5427-D526-1420-AFB654D56A94}"/>
              </a:ext>
            </a:extLst>
          </p:cNvPr>
          <p:cNvSpPr/>
          <p:nvPr userDrawn="1"/>
        </p:nvSpPr>
        <p:spPr>
          <a:xfrm>
            <a:off x="7772400" y="793376"/>
            <a:ext cx="4424082" cy="4491318"/>
          </a:xfrm>
          <a:prstGeom prst="rect">
            <a:avLst/>
          </a:prstGeom>
          <a:gradFill>
            <a:gsLst>
              <a:gs pos="78000">
                <a:srgbClr val="00A89B"/>
              </a:gs>
              <a:gs pos="9000">
                <a:srgbClr val="69C8C3"/>
              </a:gs>
            </a:gsLst>
            <a:lin ang="18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10">
            <a:extLst>
              <a:ext uri="{FF2B5EF4-FFF2-40B4-BE49-F238E27FC236}">
                <a16:creationId xmlns:a16="http://schemas.microsoft.com/office/drawing/2014/main" id="{C3628BD9-CC86-6953-CEA2-2BF0AEE1AACF}"/>
              </a:ext>
            </a:extLst>
          </p:cNvPr>
          <p:cNvSpPr>
            <a:spLocks noGrp="1"/>
          </p:cNvSpPr>
          <p:nvPr>
            <p:ph sz="quarter" idx="10"/>
          </p:nvPr>
        </p:nvSpPr>
        <p:spPr>
          <a:xfrm>
            <a:off x="377711" y="1208934"/>
            <a:ext cx="3616066" cy="36992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10">
            <a:extLst>
              <a:ext uri="{FF2B5EF4-FFF2-40B4-BE49-F238E27FC236}">
                <a16:creationId xmlns:a16="http://schemas.microsoft.com/office/drawing/2014/main" id="{7071F05E-6E35-F082-DA55-22ECF677D399}"/>
              </a:ext>
            </a:extLst>
          </p:cNvPr>
          <p:cNvSpPr>
            <a:spLocks noGrp="1"/>
          </p:cNvSpPr>
          <p:nvPr>
            <p:ph sz="quarter" idx="11"/>
          </p:nvPr>
        </p:nvSpPr>
        <p:spPr>
          <a:xfrm>
            <a:off x="8163558" y="1208934"/>
            <a:ext cx="3616066" cy="36992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black and white logo&#10;&#10;AI-generated content may be incorrect.">
            <a:extLst>
              <a:ext uri="{FF2B5EF4-FFF2-40B4-BE49-F238E27FC236}">
                <a16:creationId xmlns:a16="http://schemas.microsoft.com/office/drawing/2014/main" id="{9A73507C-0F58-D526-8BB0-09545A9DB3DD}"/>
              </a:ext>
            </a:extLst>
          </p:cNvPr>
          <p:cNvPicPr>
            <a:picLocks noChangeAspect="1"/>
          </p:cNvPicPr>
          <p:nvPr userDrawn="1"/>
        </p:nvPicPr>
        <p:blipFill>
          <a:blip r:embed="rId2"/>
          <a:stretch>
            <a:fillRect/>
          </a:stretch>
        </p:blipFill>
        <p:spPr>
          <a:xfrm>
            <a:off x="284772" y="6280129"/>
            <a:ext cx="1678411" cy="440496"/>
          </a:xfrm>
          <a:prstGeom prst="rect">
            <a:avLst/>
          </a:prstGeom>
        </p:spPr>
      </p:pic>
    </p:spTree>
    <p:extLst>
      <p:ext uri="{BB962C8B-B14F-4D97-AF65-F5344CB8AC3E}">
        <p14:creationId xmlns:p14="http://schemas.microsoft.com/office/powerpoint/2010/main" val="254786122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con Columns">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5F46EAE-E79B-383F-A3B5-FDB3B673939E}"/>
              </a:ext>
            </a:extLst>
          </p:cNvPr>
          <p:cNvCxnSpPr/>
          <p:nvPr userDrawn="1"/>
        </p:nvCxnSpPr>
        <p:spPr>
          <a:xfrm>
            <a:off x="-215152" y="6064623"/>
            <a:ext cx="12514729" cy="0"/>
          </a:xfrm>
          <a:prstGeom prst="line">
            <a:avLst/>
          </a:prstGeom>
          <a:ln w="31750">
            <a:solidFill>
              <a:srgbClr val="00A89B"/>
            </a:solidFill>
          </a:ln>
        </p:spPr>
        <p:style>
          <a:lnRef idx="2">
            <a:schemeClr val="accent1"/>
          </a:lnRef>
          <a:fillRef idx="0">
            <a:schemeClr val="accent1"/>
          </a:fillRef>
          <a:effectRef idx="1">
            <a:schemeClr val="accent1"/>
          </a:effectRef>
          <a:fontRef idx="minor">
            <a:schemeClr val="tx1"/>
          </a:fontRef>
        </p:style>
      </p:cxnSp>
      <p:sp>
        <p:nvSpPr>
          <p:cNvPr id="34" name="Rectangle 33">
            <a:extLst>
              <a:ext uri="{FF2B5EF4-FFF2-40B4-BE49-F238E27FC236}">
                <a16:creationId xmlns:a16="http://schemas.microsoft.com/office/drawing/2014/main" id="{D8ED557B-9B16-C58C-68C1-F8AA125B1F36}"/>
              </a:ext>
            </a:extLst>
          </p:cNvPr>
          <p:cNvSpPr/>
          <p:nvPr userDrawn="1"/>
        </p:nvSpPr>
        <p:spPr>
          <a:xfrm>
            <a:off x="7673604" y="2462309"/>
            <a:ext cx="2145030" cy="3923500"/>
          </a:xfrm>
          <a:prstGeom prst="rect">
            <a:avLst/>
          </a:prstGeom>
          <a:noFill/>
          <a:ln w="31750">
            <a:solidFill>
              <a:srgbClr val="4D9D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E845D0B-E172-6C8F-DE3B-C3A9ACC779E7}"/>
              </a:ext>
            </a:extLst>
          </p:cNvPr>
          <p:cNvSpPr/>
          <p:nvPr userDrawn="1"/>
        </p:nvSpPr>
        <p:spPr>
          <a:xfrm>
            <a:off x="7765530" y="2563144"/>
            <a:ext cx="1962144" cy="3822281"/>
          </a:xfrm>
          <a:prstGeom prst="rect">
            <a:avLst/>
          </a:prstGeom>
          <a:solidFill>
            <a:srgbClr val="00A8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4D9D45"/>
              </a:solidFill>
            </a:endParaRPr>
          </a:p>
        </p:txBody>
      </p:sp>
      <p:sp>
        <p:nvSpPr>
          <p:cNvPr id="38" name="Rectangle 37">
            <a:extLst>
              <a:ext uri="{FF2B5EF4-FFF2-40B4-BE49-F238E27FC236}">
                <a16:creationId xmlns:a16="http://schemas.microsoft.com/office/drawing/2014/main" id="{F1D44C95-7F22-92D8-8389-489FB0BC3C03}"/>
              </a:ext>
            </a:extLst>
          </p:cNvPr>
          <p:cNvSpPr/>
          <p:nvPr userDrawn="1"/>
        </p:nvSpPr>
        <p:spPr>
          <a:xfrm>
            <a:off x="2349250" y="2462309"/>
            <a:ext cx="2145030" cy="3923500"/>
          </a:xfrm>
          <a:prstGeom prst="rect">
            <a:avLst/>
          </a:prstGeom>
          <a:noFill/>
          <a:ln w="31750">
            <a:solidFill>
              <a:srgbClr val="00A8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022A5C6-DFDB-B273-0C6D-69726CEEFB9F}"/>
              </a:ext>
            </a:extLst>
          </p:cNvPr>
          <p:cNvSpPr/>
          <p:nvPr userDrawn="1"/>
        </p:nvSpPr>
        <p:spPr>
          <a:xfrm>
            <a:off x="2441176" y="2563144"/>
            <a:ext cx="1962144" cy="3822281"/>
          </a:xfrm>
          <a:prstGeom prst="rect">
            <a:avLst/>
          </a:prstGeom>
          <a:solidFill>
            <a:srgbClr val="00A8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4D9D45"/>
              </a:solidFill>
            </a:endParaRPr>
          </a:p>
        </p:txBody>
      </p:sp>
      <p:sp>
        <p:nvSpPr>
          <p:cNvPr id="19" name="Rectangle 18">
            <a:extLst>
              <a:ext uri="{FF2B5EF4-FFF2-40B4-BE49-F238E27FC236}">
                <a16:creationId xmlns:a16="http://schemas.microsoft.com/office/drawing/2014/main" id="{E7766840-4286-67CC-C9EB-501E842F0F03}"/>
              </a:ext>
            </a:extLst>
          </p:cNvPr>
          <p:cNvSpPr/>
          <p:nvPr userDrawn="1"/>
        </p:nvSpPr>
        <p:spPr>
          <a:xfrm>
            <a:off x="5023002" y="2462309"/>
            <a:ext cx="2145030" cy="3923500"/>
          </a:xfrm>
          <a:prstGeom prst="rect">
            <a:avLst/>
          </a:prstGeom>
          <a:noFill/>
          <a:ln w="31750">
            <a:solidFill>
              <a:srgbClr val="00A8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A8517EF-36B0-226D-5904-2F61D6CA2ABB}"/>
              </a:ext>
            </a:extLst>
          </p:cNvPr>
          <p:cNvSpPr/>
          <p:nvPr userDrawn="1"/>
        </p:nvSpPr>
        <p:spPr>
          <a:xfrm>
            <a:off x="5114445" y="2563143"/>
            <a:ext cx="1962144" cy="3822281"/>
          </a:xfrm>
          <a:prstGeom prst="rect">
            <a:avLst/>
          </a:prstGeom>
          <a:solidFill>
            <a:srgbClr val="00A8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4D9D45"/>
              </a:solidFill>
            </a:endParaRPr>
          </a:p>
        </p:txBody>
      </p:sp>
      <p:sp>
        <p:nvSpPr>
          <p:cNvPr id="9" name="Title Placeholder 1">
            <a:extLst>
              <a:ext uri="{FF2B5EF4-FFF2-40B4-BE49-F238E27FC236}">
                <a16:creationId xmlns:a16="http://schemas.microsoft.com/office/drawing/2014/main" id="{8E728F92-69A0-AFBA-5AC2-830F9B9A283F}"/>
              </a:ext>
            </a:extLst>
          </p:cNvPr>
          <p:cNvSpPr>
            <a:spLocks noGrp="1"/>
          </p:cNvSpPr>
          <p:nvPr>
            <p:ph type="title"/>
          </p:nvPr>
        </p:nvSpPr>
        <p:spPr>
          <a:xfrm>
            <a:off x="485287" y="552146"/>
            <a:ext cx="10508969" cy="733002"/>
          </a:xfrm>
          <a:prstGeom prst="rect">
            <a:avLst/>
          </a:prstGeom>
        </p:spPr>
        <p:txBody>
          <a:bodyPr vert="horz" lIns="91440" tIns="45720" rIns="91440" bIns="45720" rtlCol="0" anchor="t">
            <a:normAutofit/>
          </a:bodyPr>
          <a:lstStyle>
            <a:lvl1pPr algn="l">
              <a:defRPr>
                <a:solidFill>
                  <a:srgbClr val="00A89B"/>
                </a:solidFill>
              </a:defRPr>
            </a:lvl1pPr>
          </a:lstStyle>
          <a:p>
            <a:r>
              <a:rPr lang="en-US"/>
              <a:t>Click to edit Master title style</a:t>
            </a:r>
          </a:p>
        </p:txBody>
      </p:sp>
      <p:sp>
        <p:nvSpPr>
          <p:cNvPr id="48" name="Content Placeholder 10">
            <a:extLst>
              <a:ext uri="{FF2B5EF4-FFF2-40B4-BE49-F238E27FC236}">
                <a16:creationId xmlns:a16="http://schemas.microsoft.com/office/drawing/2014/main" id="{731FDD4F-5674-F7A6-78F2-6E672C1F1C49}"/>
              </a:ext>
            </a:extLst>
          </p:cNvPr>
          <p:cNvSpPr>
            <a:spLocks noGrp="1"/>
          </p:cNvSpPr>
          <p:nvPr>
            <p:ph sz="quarter" idx="10"/>
          </p:nvPr>
        </p:nvSpPr>
        <p:spPr>
          <a:xfrm>
            <a:off x="2671980" y="4342904"/>
            <a:ext cx="1473498" cy="1412431"/>
          </a:xfrm>
        </p:spPr>
        <p:txBody>
          <a:bodyPr>
            <a:noAutofit/>
          </a:bodyPr>
          <a:lstStyle>
            <a:lvl1pPr marL="0" indent="0" algn="ctr">
              <a:buNone/>
              <a:defRPr sz="1800">
                <a:solidFill>
                  <a:schemeClr val="bg1"/>
                </a:solidFill>
              </a:defRPr>
            </a:lvl1pPr>
            <a:lvl2pPr>
              <a:defRPr sz="1600"/>
            </a:lvl2pPr>
            <a:lvl3pPr>
              <a:defRPr sz="1600"/>
            </a:lvl3pPr>
            <a:lvl4pPr>
              <a:defRPr sz="1600"/>
            </a:lvl4pPr>
            <a:lvl5pPr>
              <a:defRPr sz="1600"/>
            </a:lvl5pPr>
          </a:lstStyle>
          <a:p>
            <a:pPr lvl="0"/>
            <a:r>
              <a:rPr lang="en-US"/>
              <a:t>Click to edit Master text styles</a:t>
            </a:r>
          </a:p>
        </p:txBody>
      </p:sp>
      <p:sp>
        <p:nvSpPr>
          <p:cNvPr id="49" name="Content Placeholder 10">
            <a:extLst>
              <a:ext uri="{FF2B5EF4-FFF2-40B4-BE49-F238E27FC236}">
                <a16:creationId xmlns:a16="http://schemas.microsoft.com/office/drawing/2014/main" id="{A7BC3540-8ABD-35BB-E3FD-E0FAA983E879}"/>
              </a:ext>
            </a:extLst>
          </p:cNvPr>
          <p:cNvSpPr>
            <a:spLocks noGrp="1"/>
          </p:cNvSpPr>
          <p:nvPr>
            <p:ph sz="quarter" idx="11"/>
          </p:nvPr>
        </p:nvSpPr>
        <p:spPr>
          <a:xfrm>
            <a:off x="5361392" y="4342904"/>
            <a:ext cx="1473498" cy="1412431"/>
          </a:xfrm>
        </p:spPr>
        <p:txBody>
          <a:bodyPr>
            <a:noAutofit/>
          </a:bodyPr>
          <a:lstStyle>
            <a:lvl1pPr marL="0" indent="0" algn="ctr">
              <a:buNone/>
              <a:defRPr sz="1800">
                <a:solidFill>
                  <a:schemeClr val="bg1"/>
                </a:solidFill>
              </a:defRPr>
            </a:lvl1pPr>
            <a:lvl2pPr>
              <a:defRPr sz="1600"/>
            </a:lvl2pPr>
            <a:lvl3pPr>
              <a:defRPr sz="1600"/>
            </a:lvl3pPr>
            <a:lvl4pPr>
              <a:defRPr sz="1600"/>
            </a:lvl4pPr>
            <a:lvl5pPr>
              <a:defRPr sz="1600"/>
            </a:lvl5pPr>
          </a:lstStyle>
          <a:p>
            <a:pPr lvl="0"/>
            <a:r>
              <a:rPr lang="en-US"/>
              <a:t>Click to edit Master text styles</a:t>
            </a:r>
          </a:p>
        </p:txBody>
      </p:sp>
      <p:sp>
        <p:nvSpPr>
          <p:cNvPr id="51" name="Content Placeholder 10">
            <a:extLst>
              <a:ext uri="{FF2B5EF4-FFF2-40B4-BE49-F238E27FC236}">
                <a16:creationId xmlns:a16="http://schemas.microsoft.com/office/drawing/2014/main" id="{F07463FB-931E-8C23-64DD-18D8D4D85FCC}"/>
              </a:ext>
            </a:extLst>
          </p:cNvPr>
          <p:cNvSpPr>
            <a:spLocks noGrp="1"/>
          </p:cNvSpPr>
          <p:nvPr>
            <p:ph sz="quarter" idx="12"/>
          </p:nvPr>
        </p:nvSpPr>
        <p:spPr>
          <a:xfrm>
            <a:off x="8010462" y="4342904"/>
            <a:ext cx="1473498" cy="1412431"/>
          </a:xfrm>
        </p:spPr>
        <p:txBody>
          <a:bodyPr>
            <a:noAutofit/>
          </a:bodyPr>
          <a:lstStyle>
            <a:lvl1pPr marL="0" indent="0" algn="ctr">
              <a:buNone/>
              <a:defRPr sz="1800">
                <a:solidFill>
                  <a:schemeClr val="bg1"/>
                </a:solidFill>
              </a:defRPr>
            </a:lvl1pPr>
            <a:lvl2pPr>
              <a:defRPr sz="1600"/>
            </a:lvl2pPr>
            <a:lvl3pPr>
              <a:defRPr sz="1600"/>
            </a:lvl3pPr>
            <a:lvl4pPr>
              <a:defRPr sz="1600"/>
            </a:lvl4pPr>
            <a:lvl5pPr>
              <a:defRPr sz="1600"/>
            </a:lvl5pPr>
          </a:lstStyle>
          <a:p>
            <a:pPr lvl="0"/>
            <a:r>
              <a:rPr lang="en-US"/>
              <a:t>Click to edit Master text styles</a:t>
            </a:r>
          </a:p>
        </p:txBody>
      </p:sp>
      <p:sp>
        <p:nvSpPr>
          <p:cNvPr id="2" name="Rectangle 1">
            <a:extLst>
              <a:ext uri="{FF2B5EF4-FFF2-40B4-BE49-F238E27FC236}">
                <a16:creationId xmlns:a16="http://schemas.microsoft.com/office/drawing/2014/main" id="{A42B17FB-7E35-A853-285E-074F4F678CFF}"/>
              </a:ext>
            </a:extLst>
          </p:cNvPr>
          <p:cNvSpPr/>
          <p:nvPr userDrawn="1"/>
        </p:nvSpPr>
        <p:spPr>
          <a:xfrm>
            <a:off x="0" y="6145306"/>
            <a:ext cx="12192000" cy="712694"/>
          </a:xfrm>
          <a:prstGeom prst="rect">
            <a:avLst/>
          </a:prstGeom>
          <a:gradFill>
            <a:gsLst>
              <a:gs pos="22000">
                <a:srgbClr val="00A89B"/>
              </a:gs>
              <a:gs pos="90000">
                <a:srgbClr val="69C8C3"/>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white logo&#10;&#10;AI-generated content may be incorrect.">
            <a:extLst>
              <a:ext uri="{FF2B5EF4-FFF2-40B4-BE49-F238E27FC236}">
                <a16:creationId xmlns:a16="http://schemas.microsoft.com/office/drawing/2014/main" id="{BA362728-CF14-A92C-F743-37D07A1C2180}"/>
              </a:ext>
            </a:extLst>
          </p:cNvPr>
          <p:cNvPicPr>
            <a:picLocks noChangeAspect="1"/>
          </p:cNvPicPr>
          <p:nvPr userDrawn="1"/>
        </p:nvPicPr>
        <p:blipFill>
          <a:blip r:embed="rId2"/>
          <a:stretch>
            <a:fillRect/>
          </a:stretch>
        </p:blipFill>
        <p:spPr>
          <a:xfrm>
            <a:off x="284772" y="6280129"/>
            <a:ext cx="1678411" cy="440496"/>
          </a:xfrm>
          <a:prstGeom prst="rect">
            <a:avLst/>
          </a:prstGeom>
        </p:spPr>
      </p:pic>
    </p:spTree>
    <p:extLst>
      <p:ext uri="{BB962C8B-B14F-4D97-AF65-F5344CB8AC3E}">
        <p14:creationId xmlns:p14="http://schemas.microsoft.com/office/powerpoint/2010/main" val="163273444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een Icon Column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1D2946-D6C4-9914-E20D-962CA3BE2FF5}"/>
              </a:ext>
            </a:extLst>
          </p:cNvPr>
          <p:cNvSpPr/>
          <p:nvPr userDrawn="1"/>
        </p:nvSpPr>
        <p:spPr>
          <a:xfrm>
            <a:off x="1" y="0"/>
            <a:ext cx="12191999" cy="6858000"/>
          </a:xfrm>
          <a:prstGeom prst="rect">
            <a:avLst/>
          </a:prstGeom>
          <a:gradFill>
            <a:gsLst>
              <a:gs pos="22000">
                <a:srgbClr val="00A89B"/>
              </a:gs>
              <a:gs pos="90000">
                <a:srgbClr val="69C8C3"/>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5F46EAE-E79B-383F-A3B5-FDB3B673939E}"/>
              </a:ext>
            </a:extLst>
          </p:cNvPr>
          <p:cNvCxnSpPr/>
          <p:nvPr userDrawn="1"/>
        </p:nvCxnSpPr>
        <p:spPr>
          <a:xfrm>
            <a:off x="-215152" y="6064623"/>
            <a:ext cx="12514729" cy="0"/>
          </a:xfrm>
          <a:prstGeom prst="line">
            <a:avLst/>
          </a:prstGeom>
          <a:ln w="31750">
            <a:solidFill>
              <a:schemeClr val="bg1"/>
            </a:solidFill>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7FAA292E-827E-E05F-01AF-5C5FF19BE3B7}"/>
              </a:ext>
            </a:extLst>
          </p:cNvPr>
          <p:cNvSpPr/>
          <p:nvPr userDrawn="1"/>
        </p:nvSpPr>
        <p:spPr>
          <a:xfrm>
            <a:off x="1" y="6145306"/>
            <a:ext cx="12191998"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8ED557B-9B16-C58C-68C1-F8AA125B1F36}"/>
              </a:ext>
            </a:extLst>
          </p:cNvPr>
          <p:cNvSpPr/>
          <p:nvPr userDrawn="1"/>
        </p:nvSpPr>
        <p:spPr>
          <a:xfrm>
            <a:off x="7673604" y="2462309"/>
            <a:ext cx="2145030" cy="3923500"/>
          </a:xfrm>
          <a:prstGeom prst="rect">
            <a:avLst/>
          </a:prstGeom>
          <a:no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E845D0B-E172-6C8F-DE3B-C3A9ACC779E7}"/>
              </a:ext>
            </a:extLst>
          </p:cNvPr>
          <p:cNvSpPr/>
          <p:nvPr userDrawn="1"/>
        </p:nvSpPr>
        <p:spPr>
          <a:xfrm>
            <a:off x="7765530" y="2563144"/>
            <a:ext cx="1962144" cy="38222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1D44C95-7F22-92D8-8389-489FB0BC3C03}"/>
              </a:ext>
            </a:extLst>
          </p:cNvPr>
          <p:cNvSpPr/>
          <p:nvPr userDrawn="1"/>
        </p:nvSpPr>
        <p:spPr>
          <a:xfrm>
            <a:off x="2349250" y="2462309"/>
            <a:ext cx="2145030" cy="3923500"/>
          </a:xfrm>
          <a:prstGeom prst="rect">
            <a:avLst/>
          </a:prstGeom>
          <a:no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022A5C6-DFDB-B273-0C6D-69726CEEFB9F}"/>
              </a:ext>
            </a:extLst>
          </p:cNvPr>
          <p:cNvSpPr/>
          <p:nvPr userDrawn="1"/>
        </p:nvSpPr>
        <p:spPr>
          <a:xfrm>
            <a:off x="2441176" y="2563144"/>
            <a:ext cx="1962144" cy="38222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7766840-4286-67CC-C9EB-501E842F0F03}"/>
              </a:ext>
            </a:extLst>
          </p:cNvPr>
          <p:cNvSpPr/>
          <p:nvPr userDrawn="1"/>
        </p:nvSpPr>
        <p:spPr>
          <a:xfrm>
            <a:off x="5023002" y="2462309"/>
            <a:ext cx="2145030" cy="3923500"/>
          </a:xfrm>
          <a:prstGeom prst="rect">
            <a:avLst/>
          </a:prstGeom>
          <a:no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A8517EF-36B0-226D-5904-2F61D6CA2ABB}"/>
              </a:ext>
            </a:extLst>
          </p:cNvPr>
          <p:cNvSpPr/>
          <p:nvPr userDrawn="1"/>
        </p:nvSpPr>
        <p:spPr>
          <a:xfrm>
            <a:off x="5114445" y="2563143"/>
            <a:ext cx="1962144" cy="38222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8E728F92-69A0-AFBA-5AC2-830F9B9A283F}"/>
              </a:ext>
            </a:extLst>
          </p:cNvPr>
          <p:cNvSpPr>
            <a:spLocks noGrp="1"/>
          </p:cNvSpPr>
          <p:nvPr>
            <p:ph type="title"/>
          </p:nvPr>
        </p:nvSpPr>
        <p:spPr>
          <a:xfrm>
            <a:off x="485287" y="552146"/>
            <a:ext cx="10508969" cy="733002"/>
          </a:xfrm>
          <a:prstGeom prst="rect">
            <a:avLst/>
          </a:prstGeom>
        </p:spPr>
        <p:txBody>
          <a:bodyPr vert="horz" lIns="91440" tIns="45720" rIns="91440" bIns="45720" rtlCol="0" anchor="t">
            <a:normAutofit/>
          </a:bodyPr>
          <a:lstStyle>
            <a:lvl1pPr algn="l">
              <a:defRPr>
                <a:solidFill>
                  <a:schemeClr val="bg1"/>
                </a:solidFill>
              </a:defRPr>
            </a:lvl1pPr>
          </a:lstStyle>
          <a:p>
            <a:r>
              <a:rPr lang="en-US"/>
              <a:t>Click to edit Master title style</a:t>
            </a:r>
          </a:p>
        </p:txBody>
      </p:sp>
      <p:sp>
        <p:nvSpPr>
          <p:cNvPr id="48" name="Content Placeholder 10">
            <a:extLst>
              <a:ext uri="{FF2B5EF4-FFF2-40B4-BE49-F238E27FC236}">
                <a16:creationId xmlns:a16="http://schemas.microsoft.com/office/drawing/2014/main" id="{731FDD4F-5674-F7A6-78F2-6E672C1F1C49}"/>
              </a:ext>
            </a:extLst>
          </p:cNvPr>
          <p:cNvSpPr>
            <a:spLocks noGrp="1"/>
          </p:cNvSpPr>
          <p:nvPr>
            <p:ph sz="quarter" idx="10"/>
          </p:nvPr>
        </p:nvSpPr>
        <p:spPr>
          <a:xfrm>
            <a:off x="2671980" y="4342904"/>
            <a:ext cx="1473498" cy="1412431"/>
          </a:xfrm>
        </p:spPr>
        <p:txBody>
          <a:bodyPr>
            <a:noAutofit/>
          </a:bodyPr>
          <a:lstStyle>
            <a:lvl1pPr marL="0" indent="0" algn="ctr">
              <a:buNone/>
              <a:defRPr sz="1800">
                <a:solidFill>
                  <a:srgbClr val="00A89B"/>
                </a:solidFill>
              </a:defRPr>
            </a:lvl1pPr>
            <a:lvl2pPr>
              <a:defRPr sz="1600"/>
            </a:lvl2pPr>
            <a:lvl3pPr>
              <a:defRPr sz="1600"/>
            </a:lvl3pPr>
            <a:lvl4pPr>
              <a:defRPr sz="1600"/>
            </a:lvl4pPr>
            <a:lvl5pPr>
              <a:defRPr sz="1600"/>
            </a:lvl5pPr>
          </a:lstStyle>
          <a:p>
            <a:pPr lvl="0"/>
            <a:r>
              <a:rPr lang="en-US"/>
              <a:t>Click to edit Master text styles</a:t>
            </a:r>
          </a:p>
        </p:txBody>
      </p:sp>
      <p:sp>
        <p:nvSpPr>
          <p:cNvPr id="49" name="Content Placeholder 10">
            <a:extLst>
              <a:ext uri="{FF2B5EF4-FFF2-40B4-BE49-F238E27FC236}">
                <a16:creationId xmlns:a16="http://schemas.microsoft.com/office/drawing/2014/main" id="{A7BC3540-8ABD-35BB-E3FD-E0FAA983E879}"/>
              </a:ext>
            </a:extLst>
          </p:cNvPr>
          <p:cNvSpPr>
            <a:spLocks noGrp="1"/>
          </p:cNvSpPr>
          <p:nvPr>
            <p:ph sz="quarter" idx="11"/>
          </p:nvPr>
        </p:nvSpPr>
        <p:spPr>
          <a:xfrm>
            <a:off x="5361392" y="4342904"/>
            <a:ext cx="1473498" cy="1412431"/>
          </a:xfrm>
        </p:spPr>
        <p:txBody>
          <a:bodyPr>
            <a:noAutofit/>
          </a:bodyPr>
          <a:lstStyle>
            <a:lvl1pPr marL="0" indent="0" algn="ctr">
              <a:buNone/>
              <a:defRPr sz="1800">
                <a:solidFill>
                  <a:srgbClr val="00A89B"/>
                </a:solidFill>
              </a:defRPr>
            </a:lvl1pPr>
            <a:lvl2pPr>
              <a:defRPr sz="1600"/>
            </a:lvl2pPr>
            <a:lvl3pPr>
              <a:defRPr sz="1600"/>
            </a:lvl3pPr>
            <a:lvl4pPr>
              <a:defRPr sz="1600"/>
            </a:lvl4pPr>
            <a:lvl5pPr>
              <a:defRPr sz="1600"/>
            </a:lvl5pPr>
          </a:lstStyle>
          <a:p>
            <a:pPr lvl="0"/>
            <a:r>
              <a:rPr lang="en-US"/>
              <a:t>Click to edit Master text styles</a:t>
            </a:r>
          </a:p>
        </p:txBody>
      </p:sp>
      <p:sp>
        <p:nvSpPr>
          <p:cNvPr id="51" name="Content Placeholder 10">
            <a:extLst>
              <a:ext uri="{FF2B5EF4-FFF2-40B4-BE49-F238E27FC236}">
                <a16:creationId xmlns:a16="http://schemas.microsoft.com/office/drawing/2014/main" id="{F07463FB-931E-8C23-64DD-18D8D4D85FCC}"/>
              </a:ext>
            </a:extLst>
          </p:cNvPr>
          <p:cNvSpPr>
            <a:spLocks noGrp="1"/>
          </p:cNvSpPr>
          <p:nvPr>
            <p:ph sz="quarter" idx="12"/>
          </p:nvPr>
        </p:nvSpPr>
        <p:spPr>
          <a:xfrm>
            <a:off x="8010462" y="4342904"/>
            <a:ext cx="1473498" cy="1412431"/>
          </a:xfrm>
        </p:spPr>
        <p:txBody>
          <a:bodyPr>
            <a:noAutofit/>
          </a:bodyPr>
          <a:lstStyle>
            <a:lvl1pPr marL="0" indent="0" algn="ctr">
              <a:buNone/>
              <a:defRPr sz="1800">
                <a:solidFill>
                  <a:srgbClr val="00A89B"/>
                </a:solidFill>
              </a:defRPr>
            </a:lvl1pPr>
            <a:lvl2pPr>
              <a:defRPr sz="1600"/>
            </a:lvl2pPr>
            <a:lvl3pPr>
              <a:defRPr sz="1600"/>
            </a:lvl3pPr>
            <a:lvl4pPr>
              <a:defRPr sz="1600"/>
            </a:lvl4pPr>
            <a:lvl5pPr>
              <a:defRPr sz="1600"/>
            </a:lvl5pPr>
          </a:lstStyle>
          <a:p>
            <a:pPr lvl="0"/>
            <a:r>
              <a:rPr lang="en-US"/>
              <a:t>Click to edit Master text styles</a:t>
            </a:r>
          </a:p>
        </p:txBody>
      </p:sp>
      <p:pic>
        <p:nvPicPr>
          <p:cNvPr id="2" name="Picture 1">
            <a:extLst>
              <a:ext uri="{FF2B5EF4-FFF2-40B4-BE49-F238E27FC236}">
                <a16:creationId xmlns:a16="http://schemas.microsoft.com/office/drawing/2014/main" id="{DF56D9DA-FB2A-550B-4DA6-8DE184EC4111}"/>
              </a:ext>
            </a:extLst>
          </p:cNvPr>
          <p:cNvPicPr>
            <a:picLocks noChangeAspect="1"/>
          </p:cNvPicPr>
          <p:nvPr userDrawn="1"/>
        </p:nvPicPr>
        <p:blipFill>
          <a:blip r:embed="rId2"/>
          <a:stretch>
            <a:fillRect/>
          </a:stretch>
        </p:blipFill>
        <p:spPr>
          <a:xfrm>
            <a:off x="284772" y="6280456"/>
            <a:ext cx="1678411" cy="439842"/>
          </a:xfrm>
          <a:prstGeom prst="rect">
            <a:avLst/>
          </a:prstGeom>
        </p:spPr>
      </p:pic>
    </p:spTree>
    <p:extLst>
      <p:ext uri="{BB962C8B-B14F-4D97-AF65-F5344CB8AC3E}">
        <p14:creationId xmlns:p14="http://schemas.microsoft.com/office/powerpoint/2010/main" val="388044133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FA6F6-2087-091C-E5F4-0529F70115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93BA5F-4119-5DC2-669B-44221AEB1AF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290662-5491-3758-4841-D229FDCEBFF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12D77B33-94E1-052A-8B44-73492E28AE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3BFC0EF-038E-944E-477D-D402971E7C10}"/>
              </a:ext>
            </a:extLst>
          </p:cNvPr>
          <p:cNvSpPr>
            <a:spLocks noGrp="1"/>
          </p:cNvSpPr>
          <p:nvPr>
            <p:ph type="sldNum" sz="quarter" idx="12"/>
          </p:nvPr>
        </p:nvSpPr>
        <p:spPr/>
        <p:txBody>
          <a:bodyPr/>
          <a:lstStyle/>
          <a:p>
            <a:fld id="{3F52C219-BBE9-0740-A86B-ABEED3992FDC}" type="slidenum">
              <a:rPr lang="en-US" smtClean="0"/>
              <a:t>‹#›</a:t>
            </a:fld>
            <a:endParaRPr lang="en-US"/>
          </a:p>
        </p:txBody>
      </p:sp>
    </p:spTree>
    <p:extLst>
      <p:ext uri="{BB962C8B-B14F-4D97-AF65-F5344CB8AC3E}">
        <p14:creationId xmlns:p14="http://schemas.microsoft.com/office/powerpoint/2010/main" val="27664871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5E456-298C-9BEF-FE92-CFA24D780A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190AD6-B9F5-5D82-BAE9-9592FC7FF8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14CF80-CDE5-9735-19C1-FBD5C9F54B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7567E8-D5AF-1355-5D5F-3E3C31C6EC8B}"/>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33F38A05-3410-634A-43B8-E7D1E740F9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479C732-C4F0-D782-EE80-2C67CA1EFC73}"/>
              </a:ext>
            </a:extLst>
          </p:cNvPr>
          <p:cNvSpPr>
            <a:spLocks noGrp="1"/>
          </p:cNvSpPr>
          <p:nvPr>
            <p:ph type="sldNum" sz="quarter" idx="12"/>
          </p:nvPr>
        </p:nvSpPr>
        <p:spPr/>
        <p:txBody>
          <a:bodyPr/>
          <a:lstStyle/>
          <a:p>
            <a:fld id="{3F52C219-BBE9-0740-A86B-ABEED3992FDC}" type="slidenum">
              <a:rPr lang="en-US" smtClean="0"/>
              <a:t>‹#›</a:t>
            </a:fld>
            <a:endParaRPr lang="en-US"/>
          </a:p>
        </p:txBody>
      </p:sp>
    </p:spTree>
    <p:extLst>
      <p:ext uri="{BB962C8B-B14F-4D97-AF65-F5344CB8AC3E}">
        <p14:creationId xmlns:p14="http://schemas.microsoft.com/office/powerpoint/2010/main" val="23945306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7790E-DA83-A0CA-0C3B-E251748187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4CE54E-3CD6-B0DB-0C80-5A49778FDF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435D34-AE64-F9F8-8EC2-AB4C74A7C5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3AC8FF-C39D-98E3-8A36-95A2DC4A53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49DB9D-8C33-47E2-85A7-000CF386FB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7D0253-65E7-9DF5-EFD7-E8040E96B9D6}"/>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76903796-621A-E6DA-A3FA-87DFBB37CA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4D1D47-A4DB-2799-B3B3-39098C12172B}"/>
              </a:ext>
            </a:extLst>
          </p:cNvPr>
          <p:cNvSpPr>
            <a:spLocks noGrp="1"/>
          </p:cNvSpPr>
          <p:nvPr>
            <p:ph type="sldNum" sz="quarter" idx="12"/>
          </p:nvPr>
        </p:nvSpPr>
        <p:spPr/>
        <p:txBody>
          <a:bodyPr/>
          <a:lstStyle/>
          <a:p>
            <a:fld id="{3F52C219-BBE9-0740-A86B-ABEED3992FDC}" type="slidenum">
              <a:rPr lang="en-US" smtClean="0"/>
              <a:t>‹#›</a:t>
            </a:fld>
            <a:endParaRPr lang="en-US"/>
          </a:p>
        </p:txBody>
      </p:sp>
    </p:spTree>
    <p:extLst>
      <p:ext uri="{BB962C8B-B14F-4D97-AF65-F5344CB8AC3E}">
        <p14:creationId xmlns:p14="http://schemas.microsoft.com/office/powerpoint/2010/main" val="133920917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24DE2-E12D-38DA-A176-6467A88F93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65C7F8-1079-66F0-F3CC-E40CB052038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8E8699E7-B33D-4A8B-9C37-C5B14CEACA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C070D9D-801B-87F9-952A-C81EB1F38BB4}"/>
              </a:ext>
            </a:extLst>
          </p:cNvPr>
          <p:cNvSpPr>
            <a:spLocks noGrp="1"/>
          </p:cNvSpPr>
          <p:nvPr>
            <p:ph type="sldNum" sz="quarter" idx="12"/>
          </p:nvPr>
        </p:nvSpPr>
        <p:spPr/>
        <p:txBody>
          <a:bodyPr/>
          <a:lstStyle/>
          <a:p>
            <a:fld id="{3F52C219-BBE9-0740-A86B-ABEED3992FDC}" type="slidenum">
              <a:rPr lang="en-US" smtClean="0"/>
              <a:t>‹#›</a:t>
            </a:fld>
            <a:endParaRPr lang="en-US"/>
          </a:p>
        </p:txBody>
      </p:sp>
    </p:spTree>
    <p:extLst>
      <p:ext uri="{BB962C8B-B14F-4D97-AF65-F5344CB8AC3E}">
        <p14:creationId xmlns:p14="http://schemas.microsoft.com/office/powerpoint/2010/main" val="398098321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481E3-101E-73B9-E930-80A8A7DE8E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181BED-4DCF-484D-9414-A789A15724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9E80B2-1868-D844-C47C-7C27537DFA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41B22C-8E35-6582-0AE9-212E2DD6259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1BE948AA-12D0-91F4-8159-1A9E028BA9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0467D4-E0EE-9ECC-EADA-056B5C828528}"/>
              </a:ext>
            </a:extLst>
          </p:cNvPr>
          <p:cNvSpPr>
            <a:spLocks noGrp="1"/>
          </p:cNvSpPr>
          <p:nvPr>
            <p:ph type="sldNum" sz="quarter" idx="12"/>
          </p:nvPr>
        </p:nvSpPr>
        <p:spPr/>
        <p:txBody>
          <a:bodyPr/>
          <a:lstStyle/>
          <a:p>
            <a:fld id="{3F52C219-BBE9-0740-A86B-ABEED3992FDC}" type="slidenum">
              <a:rPr lang="en-US" smtClean="0"/>
              <a:t>‹#›</a:t>
            </a:fld>
            <a:endParaRPr lang="en-US"/>
          </a:p>
        </p:txBody>
      </p:sp>
    </p:spTree>
    <p:extLst>
      <p:ext uri="{BB962C8B-B14F-4D97-AF65-F5344CB8AC3E}">
        <p14:creationId xmlns:p14="http://schemas.microsoft.com/office/powerpoint/2010/main" val="40017573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EFC87-E26B-B6BC-CFF9-F183BB0027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08A6A9-EDA5-456B-5C28-A14A7A7B8C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0BC764-DE9B-9853-86D4-F9B331C2BD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24CC8A-6DE7-3324-9794-36E027667B8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BBFC9290-BE0A-4170-79F5-D3E8580A91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F6A11E-8DED-FF1E-AD3A-5F6CA57D5414}"/>
              </a:ext>
            </a:extLst>
          </p:cNvPr>
          <p:cNvSpPr>
            <a:spLocks noGrp="1"/>
          </p:cNvSpPr>
          <p:nvPr>
            <p:ph type="sldNum" sz="quarter" idx="12"/>
          </p:nvPr>
        </p:nvSpPr>
        <p:spPr/>
        <p:txBody>
          <a:bodyPr/>
          <a:lstStyle/>
          <a:p>
            <a:fld id="{3F52C219-BBE9-0740-A86B-ABEED3992FDC}" type="slidenum">
              <a:rPr lang="en-US" smtClean="0"/>
              <a:t>‹#›</a:t>
            </a:fld>
            <a:endParaRPr lang="en-US"/>
          </a:p>
        </p:txBody>
      </p:sp>
    </p:spTree>
    <p:extLst>
      <p:ext uri="{BB962C8B-B14F-4D97-AF65-F5344CB8AC3E}">
        <p14:creationId xmlns:p14="http://schemas.microsoft.com/office/powerpoint/2010/main" val="213914651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9AE34B-E63D-0A6B-EAD8-481503E0CE0C}"/>
              </a:ext>
            </a:extLst>
          </p:cNvPr>
          <p:cNvSpPr>
            <a:spLocks noGrp="1"/>
          </p:cNvSpPr>
          <p:nvPr>
            <p:ph type="body" idx="1"/>
          </p:nvPr>
        </p:nvSpPr>
        <p:spPr>
          <a:xfrm>
            <a:off x="381000" y="1196374"/>
            <a:ext cx="11353800" cy="52044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AD0087D-E536-2B82-0123-6A200E0F6116}"/>
              </a:ext>
            </a:extLst>
          </p:cNvPr>
          <p:cNvSpPr>
            <a:spLocks noGrp="1"/>
          </p:cNvSpPr>
          <p:nvPr>
            <p:ph type="sldNum" sz="quarter" idx="4"/>
          </p:nvPr>
        </p:nvSpPr>
        <p:spPr>
          <a:xfrm>
            <a:off x="11125200" y="6296931"/>
            <a:ext cx="838200" cy="396875"/>
          </a:xfrm>
          <a:prstGeom prst="rect">
            <a:avLst/>
          </a:prstGeom>
        </p:spPr>
        <p:txBody>
          <a:bodyPr vert="horz" lIns="91440" tIns="45720" rIns="91440" bIns="45720" rtlCol="0" anchor="ctr"/>
          <a:lstStyle>
            <a:lvl1pPr algn="r">
              <a:defRPr sz="1200">
                <a:solidFill>
                  <a:schemeClr val="tx1">
                    <a:tint val="82000"/>
                  </a:schemeClr>
                </a:solidFill>
              </a:defRPr>
            </a:lvl1pPr>
          </a:lstStyle>
          <a:p>
            <a:fld id="{3F52C219-BBE9-0740-A86B-ABEED3992FDC}" type="slidenum">
              <a:rPr lang="en-US" smtClean="0"/>
              <a:t>‹#›</a:t>
            </a:fld>
            <a:endParaRPr lang="en-US"/>
          </a:p>
        </p:txBody>
      </p:sp>
      <p:sp>
        <p:nvSpPr>
          <p:cNvPr id="7" name="Rectangle 6">
            <a:extLst>
              <a:ext uri="{FF2B5EF4-FFF2-40B4-BE49-F238E27FC236}">
                <a16:creationId xmlns:a16="http://schemas.microsoft.com/office/drawing/2014/main" id="{08668801-CF4F-E851-2F1E-61C135559A8F}"/>
              </a:ext>
            </a:extLst>
          </p:cNvPr>
          <p:cNvSpPr/>
          <p:nvPr userDrawn="1"/>
        </p:nvSpPr>
        <p:spPr>
          <a:xfrm>
            <a:off x="0" y="8111"/>
            <a:ext cx="12192000" cy="892683"/>
          </a:xfrm>
          <a:prstGeom prst="rect">
            <a:avLst/>
          </a:prstGeom>
          <a:gradFill flip="none" rotWithShape="1">
            <a:gsLst>
              <a:gs pos="59000">
                <a:srgbClr val="21589D"/>
              </a:gs>
              <a:gs pos="16000">
                <a:srgbClr val="00205B"/>
              </a:gs>
              <a:gs pos="100000">
                <a:srgbClr val="418FDE"/>
              </a:gs>
            </a:gsLst>
            <a:lin ang="1548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solidFill>
                <a:srgbClr val="5F8FB4"/>
              </a:solidFill>
            </a:endParaRPr>
          </a:p>
        </p:txBody>
      </p:sp>
      <p:sp>
        <p:nvSpPr>
          <p:cNvPr id="2" name="Title Placeholder 1">
            <a:extLst>
              <a:ext uri="{FF2B5EF4-FFF2-40B4-BE49-F238E27FC236}">
                <a16:creationId xmlns:a16="http://schemas.microsoft.com/office/drawing/2014/main" id="{DE992FC0-6700-10F8-6A6B-C238282A866D}"/>
              </a:ext>
            </a:extLst>
          </p:cNvPr>
          <p:cNvSpPr>
            <a:spLocks noGrp="1"/>
          </p:cNvSpPr>
          <p:nvPr>
            <p:ph type="title"/>
          </p:nvPr>
        </p:nvSpPr>
        <p:spPr>
          <a:xfrm>
            <a:off x="398886" y="8112"/>
            <a:ext cx="8745114" cy="896600"/>
          </a:xfrm>
          <a:prstGeom prst="rect">
            <a:avLst/>
          </a:prstGeom>
        </p:spPr>
        <p:txBody>
          <a:bodyPr vert="horz" lIns="91440" tIns="45720" rIns="91440" bIns="45720" rtlCol="0" anchor="ctr">
            <a:normAutofit/>
          </a:bodyPr>
          <a:lstStyle/>
          <a:p>
            <a:r>
              <a:rPr lang="en-US"/>
              <a:t>Click to edit Master title style</a:t>
            </a:r>
          </a:p>
        </p:txBody>
      </p:sp>
      <p:pic>
        <p:nvPicPr>
          <p:cNvPr id="8" name="Picture 7">
            <a:extLst>
              <a:ext uri="{FF2B5EF4-FFF2-40B4-BE49-F238E27FC236}">
                <a16:creationId xmlns:a16="http://schemas.microsoft.com/office/drawing/2014/main" id="{9FD5ED18-20BD-1B6D-5069-3E24A1CC898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677400" y="152400"/>
            <a:ext cx="2039514" cy="593725"/>
          </a:xfrm>
          <a:prstGeom prst="rect">
            <a:avLst/>
          </a:prstGeom>
        </p:spPr>
      </p:pic>
    </p:spTree>
    <p:extLst>
      <p:ext uri="{BB962C8B-B14F-4D97-AF65-F5344CB8AC3E}">
        <p14:creationId xmlns:p14="http://schemas.microsoft.com/office/powerpoint/2010/main" val="229689991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transition/>
  <p:hf hdr="0" dt="0"/>
  <p:txStyles>
    <p:titleStyle>
      <a:lvl1pPr algn="l" defTabSz="914400" rtl="0" eaLnBrk="1" latinLnBrk="0" hangingPunct="1">
        <a:lnSpc>
          <a:spcPct val="90000"/>
        </a:lnSpc>
        <a:spcBef>
          <a:spcPct val="0"/>
        </a:spcBef>
        <a:buNone/>
        <a:defRPr sz="2800" b="1" i="0" kern="1200">
          <a:solidFill>
            <a:schemeClr val="bg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0">
          <p15:clr>
            <a:srgbClr val="F26B43"/>
          </p15:clr>
        </p15:guide>
        <p15:guide id="2" pos="7392">
          <p15:clr>
            <a:srgbClr val="F26B43"/>
          </p15:clr>
        </p15:guide>
        <p15:guide id="3" orient="horz" pos="40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C000">
            <a:alpha val="1000"/>
          </a:srgbClr>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3D3F09E-D81B-41AC-9DEA-73B9E6F7308C}"/>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F639437-8F92-4C38-A369-1D63D65F74ED}"/>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4FCD8A7-81EF-4D82-8050-0B83061E31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ct val="0"/>
              </a:spcBef>
              <a:spcAft>
                <a:spcPct val="0"/>
              </a:spcAft>
              <a:defRPr sz="1200" smtClean="0">
                <a:solidFill>
                  <a:schemeClr val="tx1">
                    <a:tint val="75000"/>
                  </a:schemeClr>
                </a:solidFill>
                <a:latin typeface="+mn-lt"/>
              </a:defRPr>
            </a:lvl1pPr>
          </a:lstStyle>
          <a:p>
            <a:pPr>
              <a:defRPr/>
            </a:pPr>
            <a:fld id="{CB397956-C3A9-4583-BCEA-78A5BA3F906D}" type="datetime1">
              <a:rPr lang="en-US" smtClean="0"/>
              <a:t>3/3/2025</a:t>
            </a:fld>
            <a:endParaRPr lang="en-US"/>
          </a:p>
        </p:txBody>
      </p:sp>
      <p:sp>
        <p:nvSpPr>
          <p:cNvPr id="5" name="Footer Placeholder 4">
            <a:extLst>
              <a:ext uri="{FF2B5EF4-FFF2-40B4-BE49-F238E27FC236}">
                <a16:creationId xmlns:a16="http://schemas.microsoft.com/office/drawing/2014/main" id="{69708690-7CAB-479E-9AC8-15FA60DB55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F72ED9B-81BF-4BD2-8C1F-7BD11DCFD7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ct val="0"/>
              </a:spcBef>
              <a:spcAft>
                <a:spcPct val="0"/>
              </a:spcAft>
              <a:defRPr sz="1200" smtClean="0">
                <a:solidFill>
                  <a:schemeClr val="tx1">
                    <a:tint val="75000"/>
                  </a:schemeClr>
                </a:solidFill>
                <a:latin typeface="+mn-lt"/>
              </a:defRPr>
            </a:lvl1pPr>
          </a:lstStyle>
          <a:p>
            <a:pPr>
              <a:defRPr/>
            </a:pPr>
            <a:fld id="{5164FA15-8068-477E-BB47-E02DB7ABF9B9}" type="slidenum">
              <a:rPr lang="en-US"/>
              <a:pPr>
                <a:defRPr/>
              </a:pPr>
              <a:t>‹#›</a:t>
            </a:fld>
            <a:endParaRPr lang="en-US"/>
          </a:p>
        </p:txBody>
      </p:sp>
    </p:spTree>
    <p:extLst>
      <p:ext uri="{BB962C8B-B14F-4D97-AF65-F5344CB8AC3E}">
        <p14:creationId xmlns:p14="http://schemas.microsoft.com/office/powerpoint/2010/main" val="54196996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ransition/>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5750D7-1A9B-C17C-CDAA-17D6A22415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17E357-91F5-58E8-C1C3-2B06ED5B86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C34BE0-45B1-3745-BD23-4C96ABB1F3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82000"/>
                  </a:schemeClr>
                </a:solidFill>
                <a:latin typeface="Avenir Light" panose="020B0402020203020204" pitchFamily="34" charset="77"/>
              </a:defRPr>
            </a:lvl1pPr>
          </a:lstStyle>
          <a:p>
            <a:fld id="{98E24ADF-A833-CD4D-8A95-8A936B8C5711}" type="datetimeFigureOut">
              <a:rPr lang="en-US" smtClean="0"/>
              <a:t>3/3/2025</a:t>
            </a:fld>
            <a:endParaRPr lang="en-US"/>
          </a:p>
        </p:txBody>
      </p:sp>
      <p:sp>
        <p:nvSpPr>
          <p:cNvPr id="5" name="Footer Placeholder 4">
            <a:extLst>
              <a:ext uri="{FF2B5EF4-FFF2-40B4-BE49-F238E27FC236}">
                <a16:creationId xmlns:a16="http://schemas.microsoft.com/office/drawing/2014/main" id="{36D6AA8B-B30A-3152-C50B-14830F6277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82000"/>
                  </a:schemeClr>
                </a:solidFill>
                <a:latin typeface="Avenir Light" panose="020B0402020203020204" pitchFamily="34" charset="77"/>
              </a:defRPr>
            </a:lvl1pPr>
          </a:lstStyle>
          <a:p>
            <a:endParaRPr lang="en-US"/>
          </a:p>
        </p:txBody>
      </p:sp>
      <p:sp>
        <p:nvSpPr>
          <p:cNvPr id="6" name="Slide Number Placeholder 5">
            <a:extLst>
              <a:ext uri="{FF2B5EF4-FFF2-40B4-BE49-F238E27FC236}">
                <a16:creationId xmlns:a16="http://schemas.microsoft.com/office/drawing/2014/main" id="{70124A2B-AF57-5C8D-4830-E815B98C66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82000"/>
                  </a:schemeClr>
                </a:solidFill>
                <a:latin typeface="Avenir Light" panose="020B0402020203020204" pitchFamily="34" charset="77"/>
              </a:defRPr>
            </a:lvl1pPr>
          </a:lstStyle>
          <a:p>
            <a:fld id="{13FCCB83-BEBC-3347-89FC-704DA87C1F6C}" type="slidenum">
              <a:rPr lang="en-US" smtClean="0"/>
              <a:t>‹#›</a:t>
            </a:fld>
            <a:endParaRPr lang="en-US"/>
          </a:p>
        </p:txBody>
      </p:sp>
    </p:spTree>
    <p:extLst>
      <p:ext uri="{BB962C8B-B14F-4D97-AF65-F5344CB8AC3E}">
        <p14:creationId xmlns:p14="http://schemas.microsoft.com/office/powerpoint/2010/main" val="137680847"/>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Lst>
  <p:transition/>
  <p:txStyles>
    <p:titleStyle>
      <a:lvl1pPr algn="l" defTabSz="914400" rtl="0" eaLnBrk="1" latinLnBrk="0" hangingPunct="1">
        <a:lnSpc>
          <a:spcPct val="90000"/>
        </a:lnSpc>
        <a:spcBef>
          <a:spcPct val="0"/>
        </a:spcBef>
        <a:buNone/>
        <a:defRPr sz="4400" b="1" i="0" kern="1200">
          <a:solidFill>
            <a:schemeClr val="tx1"/>
          </a:solidFill>
          <a:latin typeface="PRELOSLAB-SEMIBOLD" panose="0200050304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Light" panose="020B04020202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gcc02.safelinks.protection.outlook.com/?url=https%3A%2F%2Fwww.gov.ca.gov%2Fwp-content%2Fuploads%2F2025%2F01%2FEO-1.10.25_-LA-Fires-N-3-25_signed_v2.pdf&amp;data=05%7C02%7CNakeisha.Thomas%40dss.ca.gov%7C55a9441dc0874a6dda4a08dd328aa961%7C0235ba6b2cf04b75bc5dd6187ce33de3%7C1%7C0%7C638722293311442564%7CUnknown%7CTWFpbGZsb3d8eyJFbXB0eU1hcGkiOnRydWUsIlYiOiIwLjAuMDAwMCIsIlAiOiJXaW4zMiIsIkFOIjoiTWFpbCIsIldUIjoyfQ%3D%3D%7C0%7C%7C%7C&amp;sdata=pvPHCegzOdK7MENpFxmlGal3BWlgWHjrp0Nhwmzj5pU%3D&amp;reserved=0" TargetMode="External"/><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12.jpeg"/><Relationship Id="rId5" Type="http://schemas.openxmlformats.org/officeDocument/2006/relationships/image" Target="../media/image8.sv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hyperlink" Target="https://www.gov.ca.gov/wp-content/uploads/2025/02/2025-2-11-25-Childcare-Workers-DUA-EO-_final-GGN-signed-FINAL-1.pdf" TargetMode="External"/><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hyperlink" Target="mailto:staitt@pacificoaks.edu" TargetMode="Externa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hyperlink" Target="https://gcc02.safelinks.protection.outlook.com/?url=https%3A%2F%2Fwww.gov.ca.gov%2Fwp-content%2Fuploads%2F2025%2F01%2FEO_-LA-Fires-N-2-25.-1.8.25.pdf&amp;data=05%7C02%7CNakeisha.Thomas%40dss.ca.gov%7C55a9441dc0874a6dda4a08dd328aa961%7C0235ba6b2cf04b75bc5dd6187ce33de3%7C1%7C0%7C638722293311423705%7CUnknown%7CTWFpbGZsb3d8eyJFbXB0eU1hcGkiOnRydWUsIlYiOiIwLjAuMDAwMCIsIlAiOiJXaW4zMiIsIkFOIjoiTWFpbCIsIldUIjoyfQ%3D%3D%7C0%7C%7C%7C&amp;sdata=pDiBmitT4asW6HleqIsusFiB29g5UFo8dSerM28XP%2FA%3D&amp;reserved=0" TargetMode="External"/><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hyperlink" Target="https://gcc02.safelinks.protection.outlook.com/?url=https%3A%2F%2Fwww.gov.ca.gov%2Fwp-content%2Fuploads%2F2025%2F01%2FEO-1.10.25_-LA-Fires-N-3-25_signed_v2.pdf&amp;data=05%7C02%7CNakeisha.Thomas%40dss.ca.gov%7C55a9441dc0874a6dda4a08dd328aa961%7C0235ba6b2cf04b75bc5dd6187ce33de3%7C1%7C0%7C638722293311442564%7CUnknown%7CTWFpbGZsb3d8eyJFbXB0eU1hcGkiOnRydWUsIlYiOiIwLjAuMDAwMCIsIlAiOiJXaW4zMiIsIkFOIjoiTWFpbCIsIldUIjoyfQ%3D%3D%7C0%7C%7C%7C&amp;sdata=pvPHCegzOdK7MENpFxmlGal3BWlgWHjrp0Nhwmzj5pU%3D&amp;reserved=0" TargetMode="External"/><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10.png"/><Relationship Id="rId5" Type="http://schemas.openxmlformats.org/officeDocument/2006/relationships/image" Target="../media/image8.sv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hyperlink" Target="https://gcc02.safelinks.protection.outlook.com/?url=https%3A%2F%2Fwww.gov.ca.gov%2Fwp-content%2Fuploads%2F2025%2F01%2FEO-1.10.25_-LA-Fires-N-3-25_signed_v2.pdf&amp;data=05%7C02%7CNakeisha.Thomas%40dss.ca.gov%7C55a9441dc0874a6dda4a08dd328aa961%7C0235ba6b2cf04b75bc5dd6187ce33de3%7C1%7C0%7C638722293311442564%7CUnknown%7CTWFpbGZsb3d8eyJFbXB0eU1hcGkiOnRydWUsIlYiOiIwLjAuMDAwMCIsIlAiOiJXaW4zMiIsIkFOIjoiTWFpbCIsIldUIjoyfQ%3D%3D%7C0%7C%7C%7C&amp;sdata=pvPHCegzOdK7MENpFxmlGal3BWlgWHjrp0Nhwmzj5pU%3D&amp;reserved=0" TargetMode="External"/><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11.png"/><Relationship Id="rId5" Type="http://schemas.openxmlformats.org/officeDocument/2006/relationships/image" Target="../media/image8.sv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85E85B4-1A2D-3D31-C23C-10D6954CCA43}"/>
              </a:ext>
            </a:extLst>
          </p:cNvPr>
          <p:cNvSpPr txBox="1"/>
          <p:nvPr/>
        </p:nvSpPr>
        <p:spPr>
          <a:xfrm>
            <a:off x="11734800" y="6400800"/>
            <a:ext cx="280846" cy="307777"/>
          </a:xfrm>
          <a:prstGeom prst="rect">
            <a:avLst/>
          </a:prstGeom>
          <a:noFill/>
        </p:spPr>
        <p:txBody>
          <a:bodyPr wrap="none"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Hant" sz="1400" b="0" i="0" u="none" strike="noStrike" kern="1200" cap="none" spc="0" normalizeH="0" baseline="0" noProof="0">
                <a:ln>
                  <a:noFill/>
                </a:ln>
                <a:solidFill>
                  <a:srgbClr val="000000"/>
                </a:solidFill>
                <a:uLnTx/>
                <a:uFillTx/>
                <a:latin typeface="Aptos"/>
                <a:ea typeface="+mn-ea"/>
                <a:cs typeface="+mn-cs"/>
              </a:rPr>
              <a:t>1</a:t>
            </a:r>
            <a:endParaRPr kumimoji="0" lang="en-US" sz="14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25" name="Subtitle 2">
            <a:extLst>
              <a:ext uri="{FF2B5EF4-FFF2-40B4-BE49-F238E27FC236}">
                <a16:creationId xmlns:a16="http://schemas.microsoft.com/office/drawing/2014/main" id="{49FD6F8E-F19A-2509-ADAA-AA1E3BB76557}"/>
              </a:ext>
            </a:extLst>
          </p:cNvPr>
          <p:cNvSpPr txBox="1"/>
          <p:nvPr/>
        </p:nvSpPr>
        <p:spPr>
          <a:xfrm>
            <a:off x="82193" y="161925"/>
            <a:ext cx="9290407" cy="56911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ct val="0"/>
              </a:spcAft>
              <a:buClrTx/>
              <a:buSzTx/>
              <a:buFont typeface="Arial" panose="020B0604020202020204" pitchFamily="34" charset="0"/>
              <a:buNone/>
              <a:defRPr/>
            </a:pPr>
            <a:r>
              <a:rPr kumimoji="0" lang="zh-Hant" sz="3000" b="1" i="0" u="none" strike="noStrike" kern="1200" cap="none" spc="0" normalizeH="0" baseline="0" noProof="0">
                <a:ln>
                  <a:noFill/>
                </a:ln>
                <a:solidFill>
                  <a:srgbClr val="FFFFFF"/>
                </a:solidFill>
                <a:uLnTx/>
                <a:uFillTx/>
                <a:latin typeface="Calibri"/>
                <a:ea typeface="+mn-ea"/>
                <a:cs typeface="Calibri"/>
              </a:rPr>
              <a:t>洛磯縣 ECE 應急小組 2025 年野火</a:t>
            </a:r>
            <a:endParaRPr kumimoji="0" lang="en-US" sz="20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F887CB31-3D09-7BC6-6442-A6FF49D6A295}"/>
              </a:ext>
            </a:extLst>
          </p:cNvPr>
          <p:cNvSpPr txBox="1"/>
          <p:nvPr/>
        </p:nvSpPr>
        <p:spPr>
          <a:xfrm>
            <a:off x="493131" y="956770"/>
            <a:ext cx="5919646" cy="2677656"/>
          </a:xfrm>
          <a:prstGeom prst="rect">
            <a:avLst/>
          </a:prstGeom>
          <a:noFill/>
        </p:spPr>
        <p:txBody>
          <a:bodyPr wrap="square" rtlCol="0">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Hant" sz="2000" b="1" i="0" u="none" strike="noStrike" kern="1200" cap="none" spc="0" normalizeH="0" baseline="0" noProof="0" dirty="0">
                <a:ln>
                  <a:noFill/>
                </a:ln>
                <a:solidFill>
                  <a:srgbClr val="000000"/>
                </a:solidFill>
                <a:uLnTx/>
                <a:uFillTx/>
                <a:latin typeface="Calibri"/>
                <a:ea typeface="Calibri"/>
                <a:cs typeface="Calibri"/>
              </a:rPr>
              <a:t>洛杉磯兒童保育聯盟</a:t>
            </a:r>
          </a:p>
          <a:p>
            <a:pPr marL="0" marR="0" lvl="0" indent="0" algn="ctr" defTabSz="914400" rtl="0" eaLnBrk="1" fontAlgn="auto" latinLnBrk="0" hangingPunct="1">
              <a:lnSpc>
                <a:spcPct val="100000"/>
              </a:lnSpc>
              <a:spcBef>
                <a:spcPct val="0"/>
              </a:spcBef>
              <a:spcAft>
                <a:spcPct val="0"/>
              </a:spcAft>
              <a:buClrTx/>
              <a:buSzTx/>
              <a:buFontTx/>
              <a:buNone/>
              <a:defRPr/>
            </a:pPr>
            <a:r>
              <a:rPr kumimoji="0" lang="zh-Hant" sz="2000" b="1" i="0" u="none" strike="noStrike" kern="1200" cap="none" spc="0" normalizeH="0" baseline="0" noProof="0" dirty="0">
                <a:ln>
                  <a:noFill/>
                </a:ln>
                <a:solidFill>
                  <a:srgbClr val="000000"/>
                </a:solidFill>
                <a:uLnTx/>
                <a:uFillTx/>
                <a:latin typeface="Calibri"/>
                <a:ea typeface="Calibri"/>
                <a:cs typeface="Calibri"/>
              </a:rPr>
              <a:t>洛杉磯市：家庭社區投資部</a:t>
            </a:r>
          </a:p>
          <a:p>
            <a:pPr marL="0" marR="0" lvl="0" indent="0" algn="ctr" defTabSz="914400" rtl="0" eaLnBrk="1" fontAlgn="auto" latinLnBrk="0" hangingPunct="1">
              <a:lnSpc>
                <a:spcPct val="100000"/>
              </a:lnSpc>
              <a:spcBef>
                <a:spcPct val="0"/>
              </a:spcBef>
              <a:spcAft>
                <a:spcPct val="0"/>
              </a:spcAft>
              <a:buClrTx/>
              <a:buSzTx/>
              <a:buFontTx/>
              <a:buNone/>
              <a:defRPr/>
            </a:pPr>
            <a:r>
              <a:rPr kumimoji="0" lang="zh-Hant" sz="2000" b="1" i="0" u="none" strike="noStrike" kern="1200" cap="none" spc="0" normalizeH="0" baseline="0" noProof="0" dirty="0">
                <a:ln>
                  <a:noFill/>
                </a:ln>
                <a:solidFill>
                  <a:srgbClr val="000000"/>
                </a:solidFill>
                <a:uLnTx/>
                <a:uFillTx/>
                <a:latin typeface="Calibri"/>
                <a:ea typeface="Calibri"/>
                <a:cs typeface="Calibri"/>
              </a:rPr>
              <a:t>帕莎甸娜市：幼兒辦公室</a:t>
            </a:r>
          </a:p>
          <a:p>
            <a:pPr marL="0" marR="0" lvl="0" indent="0" algn="ctr" defTabSz="914400" rtl="0" eaLnBrk="1" fontAlgn="auto" latinLnBrk="0" hangingPunct="1">
              <a:lnSpc>
                <a:spcPct val="100000"/>
              </a:lnSpc>
              <a:spcBef>
                <a:spcPct val="0"/>
              </a:spcBef>
              <a:spcAft>
                <a:spcPct val="0"/>
              </a:spcAft>
              <a:buClrTx/>
              <a:buSzTx/>
              <a:buFontTx/>
              <a:buNone/>
              <a:defRPr/>
            </a:pPr>
            <a:r>
              <a:rPr kumimoji="0" lang="zh-Hant" sz="2000" b="1" i="0" u="none" strike="noStrike" kern="1200" cap="none" spc="0" normalizeH="0" baseline="0" noProof="0" dirty="0">
                <a:ln>
                  <a:noFill/>
                </a:ln>
                <a:solidFill>
                  <a:srgbClr val="000000"/>
                </a:solidFill>
                <a:uLnTx/>
                <a:uFillTx/>
                <a:latin typeface="Calibri"/>
                <a:ea typeface="Calibri"/>
                <a:cs typeface="Calibri"/>
              </a:rPr>
              <a:t>聖塔莫尼卡市：公共服務部</a:t>
            </a:r>
          </a:p>
          <a:p>
            <a:pPr marL="0" marR="0" lvl="0" indent="0" algn="ctr" defTabSz="914400" rtl="0" eaLnBrk="1" fontAlgn="auto" latinLnBrk="0" hangingPunct="1">
              <a:lnSpc>
                <a:spcPct val="100000"/>
              </a:lnSpc>
              <a:spcBef>
                <a:spcPct val="0"/>
              </a:spcBef>
              <a:spcAft>
                <a:spcPct val="0"/>
              </a:spcAft>
              <a:buClrTx/>
              <a:buSzTx/>
              <a:buFontTx/>
              <a:buNone/>
              <a:defRPr/>
            </a:pPr>
            <a:r>
              <a:rPr kumimoji="0" lang="zh-Hant" sz="2000" b="1" i="0" u="none" strike="noStrike" kern="1200" cap="none" spc="0" normalizeH="0" baseline="0" noProof="0" dirty="0">
                <a:ln>
                  <a:noFill/>
                </a:ln>
                <a:solidFill>
                  <a:srgbClr val="000000"/>
                </a:solidFill>
                <a:uLnTx/>
                <a:uFillTx/>
                <a:latin typeface="Calibri"/>
                <a:ea typeface="Calibri"/>
                <a:cs typeface="Calibri"/>
              </a:rPr>
              <a:t>洛杉磯縣公共衛生局：早期照護與教育促進辦公室</a:t>
            </a:r>
          </a:p>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DA0729B8-B968-52BB-47EA-52CD1C5BDC5D}"/>
              </a:ext>
            </a:extLst>
          </p:cNvPr>
          <p:cNvPicPr>
            <a:picLocks noChangeAspect="1"/>
          </p:cNvPicPr>
          <p:nvPr/>
        </p:nvPicPr>
        <p:blipFill>
          <a:blip r:embed="rId3"/>
          <a:stretch>
            <a:fillRect/>
          </a:stretch>
        </p:blipFill>
        <p:spPr>
          <a:xfrm>
            <a:off x="0" y="3260784"/>
            <a:ext cx="12192000" cy="3597215"/>
          </a:xfrm>
          <a:prstGeom prst="rect">
            <a:avLst/>
          </a:prstGeom>
        </p:spPr>
      </p:pic>
      <p:sp>
        <p:nvSpPr>
          <p:cNvPr id="3" name="TextBox 2">
            <a:extLst>
              <a:ext uri="{FF2B5EF4-FFF2-40B4-BE49-F238E27FC236}">
                <a16:creationId xmlns:a16="http://schemas.microsoft.com/office/drawing/2014/main" id="{B968C884-ABEF-D5F6-AC8C-AEBB64078152}"/>
              </a:ext>
            </a:extLst>
          </p:cNvPr>
          <p:cNvSpPr txBox="1"/>
          <p:nvPr/>
        </p:nvSpPr>
        <p:spPr>
          <a:xfrm>
            <a:off x="6568051" y="956770"/>
            <a:ext cx="5919646" cy="2369880"/>
          </a:xfrm>
          <a:prstGeom prst="rect">
            <a:avLst/>
          </a:prstGeom>
          <a:noFill/>
        </p:spPr>
        <p:txBody>
          <a:bodyPr wrap="square" rtlCol="0">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Hant" sz="2000" b="1" i="0" u="none" strike="noStrike" kern="1200" cap="none" spc="0" normalizeH="0" baseline="0" noProof="0" dirty="0">
                <a:ln>
                  <a:noFill/>
                </a:ln>
                <a:solidFill>
                  <a:srgbClr val="000000"/>
                </a:solidFill>
                <a:uLnTx/>
                <a:uFillTx/>
                <a:latin typeface="Calibri"/>
                <a:ea typeface="Calibri"/>
                <a:cs typeface="Calibri"/>
              </a:rPr>
              <a:t>First 5 LA</a:t>
            </a:r>
          </a:p>
          <a:p>
            <a:pPr marL="0" marR="0" lvl="0" indent="0" algn="ctr" defTabSz="914400" rtl="0" eaLnBrk="1" fontAlgn="auto" latinLnBrk="0" hangingPunct="1">
              <a:lnSpc>
                <a:spcPct val="100000"/>
              </a:lnSpc>
              <a:spcBef>
                <a:spcPct val="0"/>
              </a:spcBef>
              <a:spcAft>
                <a:spcPct val="0"/>
              </a:spcAft>
              <a:buClrTx/>
              <a:buSzTx/>
              <a:buFontTx/>
              <a:buNone/>
              <a:defRPr/>
            </a:pPr>
            <a:r>
              <a:rPr kumimoji="0" lang="zh-Hant" sz="2000" b="1" i="0" u="none" strike="noStrike" kern="1200" cap="none" spc="0" normalizeH="0" baseline="0" noProof="0" dirty="0">
                <a:ln>
                  <a:noFill/>
                </a:ln>
                <a:solidFill>
                  <a:srgbClr val="000000"/>
                </a:solidFill>
                <a:uLnTx/>
                <a:uFillTx/>
                <a:latin typeface="Calibri"/>
                <a:ea typeface="Calibri"/>
                <a:cs typeface="Calibri"/>
              </a:rPr>
              <a:t>洛杉磯縣教育辦公室</a:t>
            </a:r>
          </a:p>
          <a:p>
            <a:pPr marL="0" marR="0" lvl="0" indent="0" algn="ctr" defTabSz="914400" rtl="0" eaLnBrk="1" fontAlgn="auto" latinLnBrk="0" hangingPunct="1">
              <a:lnSpc>
                <a:spcPct val="100000"/>
              </a:lnSpc>
              <a:spcBef>
                <a:spcPct val="0"/>
              </a:spcBef>
              <a:spcAft>
                <a:spcPct val="0"/>
              </a:spcAft>
              <a:buClrTx/>
              <a:buSzTx/>
              <a:buFontTx/>
              <a:buNone/>
              <a:defRPr/>
            </a:pPr>
            <a:r>
              <a:rPr kumimoji="0" lang="zh-Hant" sz="2000" b="1" i="0" u="none" strike="noStrike" kern="1200" cap="none" spc="0" normalizeH="0" baseline="0" noProof="0" dirty="0">
                <a:ln>
                  <a:noFill/>
                </a:ln>
                <a:solidFill>
                  <a:srgbClr val="000000"/>
                </a:solidFill>
                <a:uLnTx/>
                <a:uFillTx/>
                <a:latin typeface="Calibri"/>
                <a:ea typeface="Calibri"/>
                <a:cs typeface="Calibri"/>
              </a:rPr>
              <a:t>洛杉磯縣替代支付機構</a:t>
            </a:r>
          </a:p>
          <a:p>
            <a:pPr marL="0" marR="0" lvl="0" indent="0" algn="ctr" defTabSz="914400" rtl="0" eaLnBrk="1" fontAlgn="auto" latinLnBrk="0" hangingPunct="1">
              <a:lnSpc>
                <a:spcPct val="100000"/>
              </a:lnSpc>
              <a:spcBef>
                <a:spcPct val="0"/>
              </a:spcBef>
              <a:spcAft>
                <a:spcPct val="0"/>
              </a:spcAft>
              <a:buClrTx/>
              <a:buSzTx/>
              <a:buFontTx/>
              <a:buNone/>
              <a:defRPr/>
            </a:pPr>
            <a:r>
              <a:rPr kumimoji="0" lang="zh-Hant" sz="2000" b="1" i="0" u="none" strike="noStrike" kern="1200" cap="none" spc="0" normalizeH="0" baseline="0" noProof="0" dirty="0">
                <a:ln>
                  <a:noFill/>
                </a:ln>
                <a:solidFill>
                  <a:srgbClr val="000000"/>
                </a:solidFill>
                <a:uLnTx/>
                <a:uFillTx/>
                <a:latin typeface="Calibri"/>
                <a:ea typeface="Calibri"/>
                <a:cs typeface="Calibri"/>
              </a:rPr>
              <a:t>洛杉磯縣資源和轉介機構</a:t>
            </a:r>
          </a:p>
          <a:p>
            <a:pPr marL="0" marR="0" lvl="0" indent="0" algn="ctr" defTabSz="914400" rtl="0" eaLnBrk="1" fontAlgn="auto" latinLnBrk="0" hangingPunct="1">
              <a:lnSpc>
                <a:spcPct val="100000"/>
              </a:lnSpc>
              <a:spcBef>
                <a:spcPct val="0"/>
              </a:spcBef>
              <a:spcAft>
                <a:spcPct val="0"/>
              </a:spcAft>
              <a:buClrTx/>
              <a:buSzTx/>
              <a:buFontTx/>
              <a:buNone/>
              <a:defRPr/>
            </a:pPr>
            <a:r>
              <a:rPr kumimoji="0" lang="zh-Hant" sz="2000" b="1" i="0" u="none" strike="noStrike" kern="1200" cap="none" spc="0" normalizeH="0" baseline="0" noProof="0" dirty="0">
                <a:ln>
                  <a:noFill/>
                </a:ln>
                <a:solidFill>
                  <a:srgbClr val="000000"/>
                </a:solidFill>
                <a:uLnTx/>
                <a:uFillTx/>
                <a:latin typeface="Calibri"/>
                <a:ea typeface="Calibri"/>
                <a:cs typeface="Calibri"/>
              </a:rPr>
              <a:t>太平洋橡樹學院</a:t>
            </a:r>
          </a:p>
          <a:p>
            <a:pPr marL="0" marR="0" lvl="0" indent="0" algn="ctr" defTabSz="914400" rtl="0" eaLnBrk="1" fontAlgn="auto" latinLnBrk="0" hangingPunct="1">
              <a:lnSpc>
                <a:spcPct val="100000"/>
              </a:lnSpc>
              <a:spcBef>
                <a:spcPct val="0"/>
              </a:spcBef>
              <a:spcAft>
                <a:spcPct val="0"/>
              </a:spcAft>
              <a:buClrTx/>
              <a:buSzTx/>
              <a:buFontTx/>
              <a:buNone/>
              <a:defRPr/>
            </a:pPr>
            <a:r>
              <a:rPr kumimoji="0" lang="zh-Hant" sz="2000" b="1" i="0" u="none" strike="noStrike" kern="1200" cap="none" spc="0" normalizeH="0" baseline="0" noProof="0" dirty="0">
                <a:ln>
                  <a:noFill/>
                </a:ln>
                <a:solidFill>
                  <a:srgbClr val="000000"/>
                </a:solidFill>
                <a:uLnTx/>
                <a:uFillTx/>
                <a:latin typeface="Calibri"/>
                <a:ea typeface="Calibri"/>
                <a:cs typeface="Calibri"/>
              </a:rPr>
              <a:t>SEIU Local 99</a:t>
            </a:r>
          </a:p>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1567229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8362632-83EF-946A-AFB9-F0928D9CC36B}"/>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552ED03-0C48-3478-8300-C89CD639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925B1AB3-3BC2-482D-EDA2-A0EC25BE48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DFA567A-CEA7-A0E4-EFE2-0B75990D8E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60C7FCC-E8C6-0AAB-17AE-E580A1F0E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9EB823B8-3608-E8D0-6AF1-923A6DB29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D2C2DBBC-4734-A76F-E38E-44BE9238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2">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6"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2B4C98DE-704E-F569-F93B-307F133C56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5937165-A9DB-E31F-21A0-C374ECB2749F}"/>
              </a:ext>
            </a:extLst>
          </p:cNvPr>
          <p:cNvSpPr>
            <a:spLocks noGrp="1"/>
          </p:cNvSpPr>
          <p:nvPr>
            <p:ph type="title"/>
          </p:nvPr>
        </p:nvSpPr>
        <p:spPr>
          <a:xfrm>
            <a:off x="213941" y="2633143"/>
            <a:ext cx="3785016" cy="2026282"/>
          </a:xfrm>
        </p:spPr>
        <p:txBody>
          <a:bodyPr vert="horz" lIns="91440" tIns="45720" rIns="91440" bIns="45720" rtlCol="0" anchor="b">
            <a:noAutofit/>
          </a:bodyPr>
          <a:lstStyle/>
          <a:p>
            <a:pPr algn="ctr" rtl="0"/>
            <a:r>
              <a:rPr lang="zh-Hant" sz="3400" b="0" i="0" u="none" strike="noStrike" kern="1200">
                <a:solidFill>
                  <a:srgbClr val="FFFFFF"/>
                </a:solidFill>
                <a:latin typeface="Arial"/>
                <a:cs typeface="Arial"/>
              </a:rPr>
              <a:t>行政命令</a:t>
            </a:r>
            <a:br>
              <a:rPr lang="zh-Hant" sz="3400" b="0" i="0" u="none" strike="noStrike" kern="1200">
                <a:latin typeface="Arial"/>
                <a:cs typeface="Arial"/>
              </a:rPr>
            </a:br>
            <a:r>
              <a:rPr lang="zh-Hant" sz="2200" b="0" i="0" u="sng" strike="noStrike">
                <a:solidFill>
                  <a:srgbClr val="9DC3E6"/>
                </a:solidFill>
                <a:latin typeface="Arial"/>
                <a:ea typeface="Calibri"/>
                <a:cs typeface="Arial"/>
                <a:hlinkClick r:id="rId3">
                  <a:extLst>
                    <a:ext uri="{A12FA001-AC4F-418D-AE19-62706E023703}">
                      <ahyp:hlinkClr xmlns:ahyp="http://schemas.microsoft.com/office/drawing/2018/hyperlinkcolor" val="tx"/>
                    </a:ext>
                  </a:extLst>
                </a:hlinkClick>
              </a:rPr>
              <a:t>行政命令 N-19-25</a:t>
            </a:r>
            <a:br>
              <a:rPr lang="zh-Hant" sz="1800" b="0" i="0" u="none" strike="noStrike">
                <a:latin typeface="Calibri"/>
                <a:ea typeface="Calibri"/>
                <a:hlinkClick r:id="rId3">
                  <a:extLst>
                    <a:ext uri="{A12FA001-AC4F-418D-AE19-62706E023703}">
                      <ahyp:hlinkClr xmlns:ahyp="http://schemas.microsoft.com/office/drawing/2018/hyperlinkcolor" val="tx"/>
                    </a:ext>
                  </a:extLst>
                </a:hlinkClick>
              </a:rPr>
            </a:br>
            <a:br>
              <a:rPr lang="zh-Hant" sz="1800" b="0" i="0" u="none" strike="noStrike">
                <a:latin typeface="Calibri"/>
                <a:ea typeface="Calibri"/>
                <a:hlinkClick r:id="rId3">
                  <a:extLst>
                    <a:ext uri="{A12FA001-AC4F-418D-AE19-62706E023703}">
                      <ahyp:hlinkClr xmlns:ahyp="http://schemas.microsoft.com/office/drawing/2018/hyperlinkcolor" val="tx"/>
                    </a:ext>
                  </a:extLst>
                </a:hlinkClick>
              </a:rPr>
            </a:br>
            <a:endParaRPr lang="en-US" sz="3400" kern="1200">
              <a:solidFill>
                <a:srgbClr val="FFFFFF"/>
              </a:solidFill>
              <a:latin typeface="Arial" panose="020B0604020202020204" pitchFamily="34" charset="0"/>
              <a:cs typeface="Arial" panose="020B0604020202020204" pitchFamily="34" charset="0"/>
            </a:endParaRPr>
          </a:p>
        </p:txBody>
      </p:sp>
      <p:sp>
        <p:nvSpPr>
          <p:cNvPr id="7" name="Content Placeholder 6">
            <a:extLst>
              <a:ext uri="{FF2B5EF4-FFF2-40B4-BE49-F238E27FC236}">
                <a16:creationId xmlns:a16="http://schemas.microsoft.com/office/drawing/2014/main" id="{4F7A6CC9-8ADC-2C34-7DDA-6376246C4F02}"/>
              </a:ext>
            </a:extLst>
          </p:cNvPr>
          <p:cNvSpPr>
            <a:spLocks noGrp="1"/>
          </p:cNvSpPr>
          <p:nvPr>
            <p:ph sz="half" idx="2"/>
          </p:nvPr>
        </p:nvSpPr>
        <p:spPr>
          <a:xfrm>
            <a:off x="4212898" y="1726655"/>
            <a:ext cx="3768532" cy="3552184"/>
          </a:xfrm>
        </p:spPr>
        <p:txBody>
          <a:bodyPr vert="horz" lIns="91440" tIns="45720" rIns="91440" bIns="45720" rtlCol="0" anchor="ctr">
            <a:noAutofit/>
          </a:bodyPr>
          <a:lstStyle/>
          <a:p>
            <a:pPr algn="ctr">
              <a:buNone/>
            </a:pPr>
            <a:endParaRPr lang="en-US"/>
          </a:p>
          <a:p>
            <a:pPr algn="ctr" rtl="0">
              <a:buNone/>
            </a:pPr>
            <a:r>
              <a:rPr lang="zh-Hant" sz="2200" b="1" i="0" u="none" strike="noStrike">
                <a:solidFill>
                  <a:srgbClr val="4F4F4F"/>
                </a:solidFill>
                <a:latin typeface="Calibri"/>
                <a:ea typeface="+mn-lt"/>
                <a:cs typeface="+mn-lt"/>
              </a:rPr>
              <a:t>鑒於</a:t>
            </a:r>
            <a:r>
              <a:rPr lang="zh-Hant" sz="2200" b="0" i="0" u="none" strike="noStrike">
                <a:solidFill>
                  <a:srgbClr val="4F4F4F"/>
                </a:solidFill>
                <a:latin typeface="Calibri"/>
                <a:ea typeface="+mn-lt"/>
                <a:cs typeface="+mn-lt"/>
              </a:rPr>
              <a:t>獲得這些福利對於符合資格的服務提供者來說非常重要，以支持正在進行的恢復工作，並協助他們繼續為社區提供關鍵服務，我們的政府將採取更多行動讓這些個人參與其中，並協助他們爭取他們可能符合資格的福利。</a:t>
            </a:r>
            <a:endParaRPr lang="en-US"/>
          </a:p>
          <a:p>
            <a:pPr marL="0" indent="0" algn="ctr">
              <a:buNone/>
            </a:pPr>
            <a:endParaRPr lang="en-US" sz="2400">
              <a:latin typeface="Arial"/>
              <a:cs typeface="Arial"/>
            </a:endParaRPr>
          </a:p>
        </p:txBody>
      </p:sp>
      <p:sp>
        <p:nvSpPr>
          <p:cNvPr id="3" name="Slide Number Placeholder 2">
            <a:extLst>
              <a:ext uri="{FF2B5EF4-FFF2-40B4-BE49-F238E27FC236}">
                <a16:creationId xmlns:a16="http://schemas.microsoft.com/office/drawing/2014/main" id="{C573E0F8-01EC-AFED-38B0-0FCCACF10382}"/>
              </a:ext>
            </a:extLst>
          </p:cNvPr>
          <p:cNvSpPr>
            <a:spLocks noGrp="1"/>
          </p:cNvSpPr>
          <p:nvPr>
            <p:ph type="sldNum" sz="quarter" idx="12"/>
          </p:nvPr>
        </p:nvSpPr>
        <p:spPr>
          <a:xfrm>
            <a:off x="11704320" y="6455664"/>
            <a:ext cx="448056" cy="365125"/>
          </a:xfrm>
        </p:spPr>
        <p:txBody>
          <a:bodyPr vert="horz" lIns="91440" tIns="45720" rIns="91440" bIns="45720" rtlCol="0" anchor="ctr">
            <a:noAutofit/>
          </a:bodyPr>
          <a:lstStyle/>
          <a:p>
            <a:pPr marL="0" marR="0" lvl="0" indent="0" algn="r" defTabSz="914400" rtl="0" eaLnBrk="1" fontAlgn="auto" latinLnBrk="0" hangingPunct="1">
              <a:lnSpc>
                <a:spcPct val="100000"/>
              </a:lnSpc>
              <a:spcBef>
                <a:spcPct val="0"/>
              </a:spcBef>
              <a:spcAft>
                <a:spcPts val="600"/>
              </a:spcAft>
              <a:buClrTx/>
              <a:buSzTx/>
              <a:buFontTx/>
              <a:buNone/>
              <a:defRPr/>
            </a:pPr>
            <a:r>
              <a:rPr kumimoji="0" lang="zh-Hant" sz="1100" b="0" i="0" u="none" strike="noStrike" kern="1200" cap="none" spc="0" normalizeH="0" baseline="0" noProof="0">
                <a:ln>
                  <a:noFill/>
                </a:ln>
                <a:solidFill>
                  <a:srgbClr val="808080"/>
                </a:solidFill>
                <a:uLnTx/>
                <a:uFillTx/>
                <a:latin typeface="Calibri"/>
                <a:ea typeface="+mn-ea"/>
                <a:cs typeface="+mn-cs"/>
              </a:rPr>
              <a:t>10</a:t>
            </a:r>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6" name="Content Placeholder 5" descr="Siren with solid fill">
            <a:extLst>
              <a:ext uri="{FF2B5EF4-FFF2-40B4-BE49-F238E27FC236}">
                <a16:creationId xmlns:a16="http://schemas.microsoft.com/office/drawing/2014/main" id="{962B2172-E4E8-03A1-E5DC-876686D7A26E}"/>
              </a:ext>
            </a:extLst>
          </p:cNvPr>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61708" y="1261543"/>
            <a:ext cx="914400" cy="914400"/>
          </a:xfrm>
        </p:spPr>
      </p:pic>
      <p:pic>
        <p:nvPicPr>
          <p:cNvPr id="4" name="Picture 3">
            <a:extLst>
              <a:ext uri="{FF2B5EF4-FFF2-40B4-BE49-F238E27FC236}">
                <a16:creationId xmlns:a16="http://schemas.microsoft.com/office/drawing/2014/main" id="{BD5716AB-688E-2103-D10A-E49A33ECBC4C}"/>
              </a:ext>
            </a:extLst>
          </p:cNvPr>
          <p:cNvPicPr>
            <a:picLocks noChangeAspect="1"/>
          </p:cNvPicPr>
          <p:nvPr/>
        </p:nvPicPr>
        <p:blipFill>
          <a:blip r:embed="rId6"/>
          <a:stretch>
            <a:fillRect/>
          </a:stretch>
        </p:blipFill>
        <p:spPr>
          <a:xfrm>
            <a:off x="8148864" y="320966"/>
            <a:ext cx="3779815" cy="6250707"/>
          </a:xfrm>
          <a:prstGeom prst="rect">
            <a:avLst/>
          </a:prstGeom>
        </p:spPr>
      </p:pic>
    </p:spTree>
    <p:extLst>
      <p:ext uri="{BB962C8B-B14F-4D97-AF65-F5344CB8AC3E}">
        <p14:creationId xmlns:p14="http://schemas.microsoft.com/office/powerpoint/2010/main" val="61493741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B67B047-3330-51D5-4211-2486735B3FDC}"/>
            </a:ext>
          </a:extLst>
        </p:cNvPr>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2">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6"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7CF706E-5A57-4231-1D03-2D508656D9B6}"/>
              </a:ext>
            </a:extLst>
          </p:cNvPr>
          <p:cNvSpPr>
            <a:spLocks noGrp="1"/>
          </p:cNvSpPr>
          <p:nvPr>
            <p:ph type="title"/>
          </p:nvPr>
        </p:nvSpPr>
        <p:spPr>
          <a:xfrm>
            <a:off x="251062" y="1276966"/>
            <a:ext cx="3776460" cy="3574405"/>
          </a:xfrm>
          <a:ln>
            <a:noFill/>
          </a:ln>
        </p:spPr>
        <p:txBody>
          <a:bodyPr vert="horz" lIns="91440" tIns="45720" rIns="91440" bIns="45720" rtlCol="0" anchor="b">
            <a:noAutofit/>
          </a:bodyPr>
          <a:lstStyle/>
          <a:p>
            <a:pPr algn="ctr" rtl="0"/>
            <a:r>
              <a:rPr lang="zh-Hant" sz="3200" b="0" i="0" u="none" strike="noStrike">
                <a:solidFill>
                  <a:srgbClr val="FFFFFF"/>
                </a:solidFill>
                <a:latin typeface="Arial"/>
                <a:cs typeface="Arial"/>
                <a:hlinkClick r:id="rId3"/>
              </a:rPr>
              <a:t>行政命令 N-19-25</a:t>
            </a:r>
            <a:br>
              <a:rPr lang="zh-Hant" sz="4000" b="0" i="0" u="none" strike="noStrike">
                <a:solidFill>
                  <a:srgbClr val="FFFFFF"/>
                </a:solidFill>
                <a:latin typeface="Arial"/>
                <a:cs typeface="Arial"/>
                <a:hlinkClick r:id="rId3"/>
              </a:rPr>
            </a:br>
            <a:r>
              <a:rPr lang="zh-Hant" sz="3600" b="0" i="0" u="none" strike="noStrike">
                <a:solidFill>
                  <a:srgbClr val="FFFFFF"/>
                </a:solidFill>
                <a:latin typeface="Arial"/>
                <a:cs typeface="Arial"/>
              </a:rPr>
              <a:t> 就業發展部支援</a:t>
            </a:r>
            <a:endParaRPr lang="en-US" sz="3600" kern="1200">
              <a:latin typeface="Arial"/>
            </a:endParaRPr>
          </a:p>
        </p:txBody>
      </p:sp>
      <p:sp>
        <p:nvSpPr>
          <p:cNvPr id="28" name="Content Placeholder 27">
            <a:extLst>
              <a:ext uri="{FF2B5EF4-FFF2-40B4-BE49-F238E27FC236}">
                <a16:creationId xmlns:a16="http://schemas.microsoft.com/office/drawing/2014/main" id="{3B6A1F96-759A-1D3A-F863-7915ACDAF38D}"/>
              </a:ext>
            </a:extLst>
          </p:cNvPr>
          <p:cNvSpPr>
            <a:spLocks noGrp="1"/>
          </p:cNvSpPr>
          <p:nvPr>
            <p:ph sz="half" idx="2"/>
          </p:nvPr>
        </p:nvSpPr>
        <p:spPr>
          <a:xfrm>
            <a:off x="4222294" y="649480"/>
            <a:ext cx="3916697" cy="5546047"/>
          </a:xfrm>
        </p:spPr>
        <p:txBody>
          <a:bodyPr vert="horz" lIns="91440" tIns="45720" rIns="91440" bIns="45720" rtlCol="0" anchor="ctr">
            <a:noAutofit/>
          </a:bodyPr>
          <a:lstStyle/>
          <a:p>
            <a:pPr rtl="0">
              <a:lnSpc>
                <a:spcPct val="100000"/>
              </a:lnSpc>
              <a:spcBef>
                <a:spcPct val="30000"/>
              </a:spcBef>
              <a:buFont typeface="Symbol" panose="020B0604020202020204" pitchFamily="34" charset="0"/>
            </a:pPr>
            <a:r>
              <a:rPr lang="zh-Hant" sz="1800" b="0" i="0" u="none" strike="noStrike">
                <a:latin typeface="Arial"/>
                <a:ea typeface="Calibri"/>
                <a:cs typeface="Calibri"/>
              </a:rPr>
              <a:t>災難失業援助是一項聯邦計劃，當失業工人和自僱人士因重大自然災害而直接導致失業時，該計劃會向他們提供經濟援助。</a:t>
            </a:r>
            <a:endParaRPr lang="en-US" sz="1800">
              <a:solidFill>
                <a:srgbClr val="444444"/>
              </a:solidFill>
              <a:latin typeface="Arial"/>
              <a:ea typeface="Calibri" panose="020F0502020204030204"/>
              <a:cs typeface="Calibri"/>
            </a:endParaRPr>
          </a:p>
          <a:p>
            <a:pPr rtl="0">
              <a:lnSpc>
                <a:spcPct val="100000"/>
              </a:lnSpc>
              <a:spcBef>
                <a:spcPct val="30000"/>
              </a:spcBef>
              <a:buFont typeface="Symbol" panose="020B0604020202020204" pitchFamily="34" charset="0"/>
            </a:pPr>
            <a:r>
              <a:rPr lang="zh-Hant" sz="1800" b="0" i="0" u="none" strike="noStrike">
                <a:latin typeface="Arial"/>
                <a:ea typeface="Calibri"/>
                <a:cs typeface="Calibri"/>
              </a:rPr>
              <a:t>申請這些福利的截止日期為 2025 年 3 月 10 日，星期一。</a:t>
            </a:r>
            <a:endParaRPr lang="en-US" sz="1200">
              <a:solidFill>
                <a:srgbClr val="444444"/>
              </a:solidFill>
              <a:latin typeface="Calibri" panose="020F0502020204030204"/>
              <a:ea typeface="Calibri" panose="020F0502020204030204"/>
              <a:cs typeface="Calibri"/>
            </a:endParaRPr>
          </a:p>
          <a:p>
            <a:pPr marL="0" indent="0">
              <a:lnSpc>
                <a:spcPct val="100000"/>
              </a:lnSpc>
              <a:spcBef>
                <a:spcPct val="30000"/>
              </a:spcBef>
              <a:buNone/>
            </a:pPr>
            <a:endParaRPr lang="en-US" sz="1800">
              <a:latin typeface="Arial"/>
              <a:ea typeface="Calibri" panose="020F0502020204030204"/>
              <a:cs typeface="Calibri"/>
            </a:endParaRPr>
          </a:p>
          <a:p>
            <a:pPr marL="0" indent="0" rtl="0">
              <a:lnSpc>
                <a:spcPct val="100000"/>
              </a:lnSpc>
              <a:spcBef>
                <a:spcPct val="30000"/>
              </a:spcBef>
              <a:buNone/>
            </a:pPr>
            <a:r>
              <a:rPr lang="zh-Hant" sz="2400" b="0" i="0" u="none" strike="noStrike">
                <a:latin typeface="Arial"/>
                <a:ea typeface="Calibri"/>
                <a:cs typeface="Calibri"/>
              </a:rPr>
              <a:t>如需支援，請參閱此災難失業援助（DUA）傳單</a:t>
            </a:r>
            <a:r>
              <a:rPr lang="zh-Hant" sz="2800" b="0" i="0" u="none" strike="noStrike">
                <a:latin typeface="Arial"/>
                <a:ea typeface="Calibri"/>
                <a:cs typeface="Calibri"/>
              </a:rPr>
              <a:t>。</a:t>
            </a:r>
            <a:endParaRPr lang="en-US">
              <a:solidFill>
                <a:srgbClr val="444444"/>
              </a:solidFill>
              <a:latin typeface="Arial"/>
              <a:ea typeface="Calibri" panose="020F0502020204030204"/>
              <a:cs typeface="Calibri"/>
            </a:endParaRPr>
          </a:p>
          <a:p>
            <a:pPr marL="0" indent="0">
              <a:lnSpc>
                <a:spcPct val="100000"/>
              </a:lnSpc>
              <a:spcBef>
                <a:spcPct val="30000"/>
              </a:spcBef>
              <a:buNone/>
            </a:pPr>
            <a:endParaRPr lang="en-US" sz="1800">
              <a:latin typeface="Arial"/>
              <a:ea typeface="Calibri" panose="020F0502020204030204"/>
              <a:cs typeface="Calibri"/>
            </a:endParaRPr>
          </a:p>
        </p:txBody>
      </p:sp>
      <p:pic>
        <p:nvPicPr>
          <p:cNvPr id="4" name="Content Placeholder 3">
            <a:extLst>
              <a:ext uri="{FF2B5EF4-FFF2-40B4-BE49-F238E27FC236}">
                <a16:creationId xmlns:a16="http://schemas.microsoft.com/office/drawing/2014/main" id="{76BD64A0-2A51-D4D8-C93D-AA5909BF787F}"/>
              </a:ext>
            </a:extLst>
          </p:cNvPr>
          <p:cNvPicPr>
            <a:picLocks noChangeAspect="1"/>
          </p:cNvPicPr>
          <p:nvPr/>
        </p:nvPicPr>
        <p:blipFill>
          <a:blip r:embed="rId4"/>
          <a:stretch>
            <a:fillRect/>
          </a:stretch>
        </p:blipFill>
        <p:spPr>
          <a:xfrm>
            <a:off x="8310785" y="656483"/>
            <a:ext cx="3615776" cy="5801328"/>
          </a:xfrm>
          <a:prstGeom prst="rect">
            <a:avLst/>
          </a:prstGeom>
          <a:ln>
            <a:solidFill>
              <a:schemeClr val="tx1"/>
            </a:solidFill>
          </a:ln>
        </p:spPr>
      </p:pic>
      <p:sp>
        <p:nvSpPr>
          <p:cNvPr id="3" name="Slide Number Placeholder 2">
            <a:extLst>
              <a:ext uri="{FF2B5EF4-FFF2-40B4-BE49-F238E27FC236}">
                <a16:creationId xmlns:a16="http://schemas.microsoft.com/office/drawing/2014/main" id="{6B831AE4-83D9-7093-9D89-691DE005E9A5}"/>
              </a:ext>
            </a:extLst>
          </p:cNvPr>
          <p:cNvSpPr>
            <a:spLocks noGrp="1"/>
          </p:cNvSpPr>
          <p:nvPr>
            <p:ph type="sldNum" sz="quarter" idx="12"/>
          </p:nvPr>
        </p:nvSpPr>
        <p:spPr>
          <a:xfrm>
            <a:off x="11704320" y="6455664"/>
            <a:ext cx="448056" cy="365125"/>
          </a:xfrm>
        </p:spPr>
        <p:txBody>
          <a:bodyPr vert="horz" lIns="91440" tIns="45720" rIns="91440" bIns="45720" rtlCol="0" anchor="ctr">
            <a:noAutofit/>
          </a:bodyPr>
          <a:lstStyle/>
          <a:p>
            <a:pPr marL="0" marR="0" lvl="0" indent="0" algn="r" defTabSz="914400" rtl="0" eaLnBrk="1" fontAlgn="auto" latinLnBrk="0" hangingPunct="1">
              <a:lnSpc>
                <a:spcPct val="100000"/>
              </a:lnSpc>
              <a:spcBef>
                <a:spcPct val="0"/>
              </a:spcBef>
              <a:spcAft>
                <a:spcPts val="600"/>
              </a:spcAft>
              <a:buClrTx/>
              <a:buSzTx/>
              <a:buFontTx/>
              <a:buNone/>
              <a:defRPr/>
            </a:pPr>
            <a:r>
              <a:rPr kumimoji="0" lang="zh-Hant" sz="1100" b="0" i="0" u="none" strike="noStrike" kern="1200" cap="none" spc="0" normalizeH="0" baseline="0" noProof="0">
                <a:ln>
                  <a:noFill/>
                </a:ln>
                <a:solidFill>
                  <a:srgbClr val="808080"/>
                </a:solidFill>
                <a:uLnTx/>
                <a:uFillTx/>
                <a:latin typeface="Calibri"/>
                <a:ea typeface="+mn-ea"/>
                <a:cs typeface="+mn-cs"/>
              </a:rPr>
              <a:t>11</a:t>
            </a:r>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8" name="Content Placeholder 5" descr="Siren with solid fill">
            <a:extLst>
              <a:ext uri="{FF2B5EF4-FFF2-40B4-BE49-F238E27FC236}">
                <a16:creationId xmlns:a16="http://schemas.microsoft.com/office/drawing/2014/main" id="{AC1C1B42-5803-75BD-F9C7-4D8001305FA6}"/>
              </a:ext>
            </a:extLst>
          </p:cNvPr>
          <p:cNvPicPr>
            <a:picLocks noGrp="1" noChangeAspect="1"/>
          </p:cNvPicPr>
          <p:nvPr>
            <p:ph sz="half"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61708" y="568094"/>
            <a:ext cx="914400" cy="914400"/>
          </a:xfrm>
        </p:spPr>
      </p:pic>
    </p:spTree>
    <p:extLst>
      <p:ext uri="{BB962C8B-B14F-4D97-AF65-F5344CB8AC3E}">
        <p14:creationId xmlns:p14="http://schemas.microsoft.com/office/powerpoint/2010/main" val="12456353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E07F8B5-1CCD-B56D-04AB-C57C805AE0FD}"/>
              </a:ext>
            </a:extLst>
          </p:cNvPr>
          <p:cNvSpPr>
            <a:spLocks noGrp="1"/>
          </p:cNvSpPr>
          <p:nvPr>
            <p:ph type="title"/>
          </p:nvPr>
        </p:nvSpPr>
        <p:spPr>
          <a:xfrm>
            <a:off x="481014" y="327025"/>
            <a:ext cx="5253575" cy="1399935"/>
          </a:xfrm>
        </p:spPr>
        <p:txBody>
          <a:bodyPr anchor="b">
            <a:noAutofit/>
          </a:bodyPr>
          <a:lstStyle/>
          <a:p>
            <a:pPr rtl="0"/>
            <a:r>
              <a:rPr lang="zh-Hant" sz="3600" b="0" i="0" u="none" strike="noStrike">
                <a:latin typeface="Arial"/>
                <a:cs typeface="Arial"/>
              </a:rPr>
              <a:t>加州幼兒教育在線</a:t>
            </a:r>
          </a:p>
        </p:txBody>
      </p:sp>
      <p:sp>
        <p:nvSpPr>
          <p:cNvPr id="7" name="Content Placeholder 6">
            <a:extLst>
              <a:ext uri="{FF2B5EF4-FFF2-40B4-BE49-F238E27FC236}">
                <a16:creationId xmlns:a16="http://schemas.microsoft.com/office/drawing/2014/main" id="{53CBA39C-2671-1B55-75EA-B664C6BDFE07}"/>
              </a:ext>
            </a:extLst>
          </p:cNvPr>
          <p:cNvSpPr>
            <a:spLocks noGrp="1"/>
          </p:cNvSpPr>
          <p:nvPr>
            <p:ph idx="1"/>
          </p:nvPr>
        </p:nvSpPr>
        <p:spPr>
          <a:xfrm>
            <a:off x="481014" y="1708840"/>
            <a:ext cx="5253575" cy="4496698"/>
          </a:xfrm>
        </p:spPr>
        <p:txBody>
          <a:bodyPr vert="horz" wrap="square" lIns="91440" tIns="45720" rIns="91440" bIns="45720" numCol="1" anchor="t" anchorCtr="0" compatLnSpc="1">
            <a:prstTxWarp prst="textNoShape">
              <a:avLst/>
            </a:prstTxWarp>
            <a:noAutofit/>
          </a:bodyPr>
          <a:lstStyle/>
          <a:p>
            <a:pPr marL="0" indent="0">
              <a:buNone/>
            </a:pPr>
            <a:endParaRPr lang="en-US" sz="1600">
              <a:latin typeface="Arial" panose="020B0604020202020204" pitchFamily="34" charset="0"/>
              <a:cs typeface="Arial" panose="020B0604020202020204" pitchFamily="34" charset="0"/>
            </a:endParaRPr>
          </a:p>
          <a:p>
            <a:pPr algn="l" rtl="0" fontAlgn="base">
              <a:buFont typeface="Arial" panose="020B0604020202020204" pitchFamily="34" charset="0"/>
              <a:buChar char="•"/>
            </a:pPr>
            <a:r>
              <a:rPr lang="zh-Hant" sz="1600" b="0" i="0" u="none" strike="noStrike">
                <a:solidFill>
                  <a:srgbClr val="000000"/>
                </a:solidFill>
                <a:latin typeface="Arial"/>
                <a:cs typeface="Arial"/>
              </a:rPr>
              <a:t>安全空間：教育和照護環境的創傷知情實踐基礎</a:t>
            </a:r>
            <a:endParaRPr lang="en-US" sz="1600" b="0" i="0">
              <a:solidFill>
                <a:srgbClr val="000000"/>
              </a:solidFill>
              <a:effectLst/>
              <a:latin typeface="Arial"/>
              <a:cs typeface="Arial"/>
            </a:endParaRPr>
          </a:p>
          <a:p>
            <a:pPr algn="l" rtl="0" fontAlgn="base">
              <a:buFont typeface="Arial" panose="020B0604020202020204" pitchFamily="34" charset="0"/>
              <a:buChar char="•"/>
            </a:pPr>
            <a:r>
              <a:rPr lang="zh-Hant" sz="1600" b="0" i="0" u="none" strike="noStrike">
                <a:solidFill>
                  <a:srgbClr val="000000"/>
                </a:solidFill>
                <a:latin typeface="Arial"/>
                <a:cs typeface="Arial"/>
              </a:rPr>
              <a:t>創傷知情實踐：人際關係是促進兒童福祉和治癒的中心</a:t>
            </a:r>
            <a:endParaRPr lang="en-US" sz="1600" b="0" i="0">
              <a:solidFill>
                <a:srgbClr val="000000"/>
              </a:solidFill>
              <a:effectLst/>
              <a:latin typeface="Arial"/>
              <a:cs typeface="Arial"/>
            </a:endParaRPr>
          </a:p>
          <a:p>
            <a:pPr rtl="0"/>
            <a:r>
              <a:rPr lang="zh-Hant" sz="1600" b="0" i="0" u="none" strike="noStrike">
                <a:latin typeface="Arial"/>
                <a:cs typeface="Arial"/>
              </a:rPr>
              <a:t>創傷知情照護</a:t>
            </a:r>
            <a:endParaRPr lang="en-US" sz="1600">
              <a:latin typeface="Arial" panose="020B0604020202020204" pitchFamily="34" charset="0"/>
              <a:cs typeface="Arial"/>
            </a:endParaRPr>
          </a:p>
          <a:p>
            <a:pPr rtl="0"/>
            <a:r>
              <a:rPr lang="zh-Hant" sz="1600" b="0" i="0" u="none" strike="noStrike">
                <a:latin typeface="Arial"/>
                <a:cs typeface="Arial"/>
              </a:rPr>
              <a:t>文化回應式創傷知情實踐</a:t>
            </a:r>
            <a:endParaRPr lang="en-US" sz="1600">
              <a:latin typeface="Arial" panose="020B0604020202020204" pitchFamily="34" charset="0"/>
              <a:cs typeface="Arial" panose="020B0604020202020204" pitchFamily="34" charset="0"/>
            </a:endParaRPr>
          </a:p>
          <a:p>
            <a:pPr rtl="0"/>
            <a:r>
              <a:rPr lang="zh-Hant" sz="1600" b="0" i="0" u="none" strike="noStrike">
                <a:latin typeface="Arial"/>
                <a:cs typeface="Arial"/>
              </a:rPr>
              <a:t>中心式環境與家庭兒童保育環境的健康與安全</a:t>
            </a:r>
            <a:endParaRPr lang="en-US" sz="1600">
              <a:latin typeface="Arial" panose="020B0604020202020204" pitchFamily="34" charset="0"/>
              <a:cs typeface="Arial" panose="020B0604020202020204" pitchFamily="34" charset="0"/>
            </a:endParaRPr>
          </a:p>
          <a:p>
            <a:pPr rtl="0"/>
            <a:r>
              <a:rPr lang="zh-Hant" sz="1600" b="0" i="0" u="none" strike="noStrike">
                <a:latin typeface="Arial"/>
                <a:cs typeface="Arial"/>
              </a:rPr>
              <a:t>家庭、朋友和鄰居兒童保育提供者的預防性健康與安全</a:t>
            </a:r>
            <a:endParaRPr lang="en-US" sz="1600">
              <a:latin typeface="Arial" panose="020B0604020202020204" pitchFamily="34" charset="0"/>
              <a:cs typeface="Arial" panose="020B0604020202020204" pitchFamily="34" charset="0"/>
            </a:endParaRPr>
          </a:p>
          <a:p>
            <a:pPr rtl="0"/>
            <a:r>
              <a:rPr lang="zh-Hant" sz="1600" b="0" i="0" u="none" strike="noStrike">
                <a:latin typeface="Arial"/>
                <a:cs typeface="Arial"/>
              </a:rPr>
              <a:t>為無家可歸的兒童和家庭提供早期教育</a:t>
            </a:r>
            <a:endParaRPr lang="en-US" sz="1600">
              <a:latin typeface="Arial" panose="020B0604020202020204" pitchFamily="34" charset="0"/>
              <a:cs typeface="Arial" panose="020B0604020202020204" pitchFamily="34" charset="0"/>
            </a:endParaRPr>
          </a:p>
          <a:p>
            <a:pPr rtl="0"/>
            <a:r>
              <a:rPr lang="zh-Hant" sz="1600" b="0" i="0" u="none" strike="noStrike">
                <a:latin typeface="Arial"/>
                <a:cs typeface="Arial"/>
              </a:rPr>
              <a:t>資源與轉介 消費者教育 電話顧問模組</a:t>
            </a:r>
            <a:endParaRPr lang="en-US" sz="1600">
              <a:latin typeface="Arial" panose="020B0604020202020204" pitchFamily="34" charset="0"/>
              <a:cs typeface="Arial" panose="020B0604020202020204" pitchFamily="34" charset="0"/>
            </a:endParaRPr>
          </a:p>
          <a:p>
            <a:pPr marL="0" indent="0" rtl="0">
              <a:buNone/>
            </a:pPr>
            <a:r>
              <a:rPr lang="zh-Hant" sz="1600" b="0" i="0" u="none" strike="noStrike">
                <a:latin typeface="Arial"/>
                <a:cs typeface="Arial"/>
              </a:rPr>
              <a:t>網站：caearlychildhoodonline.org</a:t>
            </a:r>
          </a:p>
          <a:p>
            <a:endParaRPr lang="en-US" sz="1000">
              <a:latin typeface="Arial" panose="020B0604020202020204" pitchFamily="34" charset="0"/>
              <a:cs typeface="Arial" panose="020B0604020202020204" pitchFamily="34" charset="0"/>
            </a:endParaRPr>
          </a:p>
        </p:txBody>
      </p:sp>
      <p:pic>
        <p:nvPicPr>
          <p:cNvPr id="3" name="Picture 2" descr="Children playing with blocks">
            <a:extLst>
              <a:ext uri="{FF2B5EF4-FFF2-40B4-BE49-F238E27FC236}">
                <a16:creationId xmlns:a16="http://schemas.microsoft.com/office/drawing/2014/main" id="{7CB067B9-B93A-2B96-C2E5-B2DB88E100E3}"/>
              </a:ext>
            </a:extLst>
          </p:cNvPr>
          <p:cNvPicPr>
            <a:picLocks noChangeAspect="1"/>
          </p:cNvPicPr>
          <p:nvPr/>
        </p:nvPicPr>
        <p:blipFill>
          <a:blip r:embed="rId3">
            <a:extLst>
              <a:ext uri="{28A0092B-C50C-407E-A947-70E740481C1C}">
                <a14:useLocalDpi xmlns:a14="http://schemas.microsoft.com/office/drawing/2010/main" val="0"/>
              </a:ext>
            </a:extLst>
          </a:blip>
          <a:srcRect l="21114" r="15892" b="-2"/>
          <a:stretch>
            <a:fillRect/>
          </a:stretch>
        </p:blipFill>
        <p:spPr>
          <a:xfrm>
            <a:off x="5721536" y="1"/>
            <a:ext cx="6470464" cy="6856412"/>
          </a:xfrm>
          <a:custGeom>
            <a:avLst/>
            <a:gdLst/>
            <a:ahLst/>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p:spPr>
      </p:pic>
    </p:spTree>
    <p:extLst>
      <p:ext uri="{BB962C8B-B14F-4D97-AF65-F5344CB8AC3E}">
        <p14:creationId xmlns:p14="http://schemas.microsoft.com/office/powerpoint/2010/main" val="380491743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E07F8B5-1CCD-B56D-04AB-C57C805AE0FD}"/>
              </a:ext>
            </a:extLst>
          </p:cNvPr>
          <p:cNvSpPr>
            <a:spLocks noGrp="1"/>
          </p:cNvSpPr>
          <p:nvPr>
            <p:ph type="title"/>
          </p:nvPr>
        </p:nvSpPr>
        <p:spPr>
          <a:xfrm>
            <a:off x="6803409" y="762001"/>
            <a:ext cx="4156512" cy="1708244"/>
          </a:xfrm>
        </p:spPr>
        <p:txBody>
          <a:bodyPr anchor="ctr">
            <a:noAutofit/>
          </a:bodyPr>
          <a:lstStyle/>
          <a:p>
            <a:pPr rtl="0"/>
            <a:r>
              <a:rPr lang="zh-Hant" sz="2800" b="0" i="0" u="none" strike="noStrike">
                <a:latin typeface="Arial"/>
                <a:cs typeface="Arial"/>
              </a:rPr>
              <a:t>嬰幼兒心理健康諮詢網絡</a:t>
            </a:r>
          </a:p>
        </p:txBody>
      </p:sp>
      <p:pic>
        <p:nvPicPr>
          <p:cNvPr id="3" name="Picture 2" descr="Child playing on a platform">
            <a:extLst>
              <a:ext uri="{FF2B5EF4-FFF2-40B4-BE49-F238E27FC236}">
                <a16:creationId xmlns:a16="http://schemas.microsoft.com/office/drawing/2014/main" id="{8866C647-0414-F0BC-CC31-7CD71F142C48}"/>
              </a:ext>
            </a:extLst>
          </p:cNvPr>
          <p:cNvPicPr>
            <a:picLocks noChangeAspect="1"/>
          </p:cNvPicPr>
          <p:nvPr/>
        </p:nvPicPr>
        <p:blipFill>
          <a:blip r:embed="rId3">
            <a:extLst>
              <a:ext uri="{28A0092B-C50C-407E-A947-70E740481C1C}">
                <a14:useLocalDpi xmlns:a14="http://schemas.microsoft.com/office/drawing/2010/main" val="0"/>
              </a:ext>
            </a:extLst>
          </a:blip>
          <a:srcRect l="22710" r="17956" b="-2"/>
          <a:stretch>
            <a:fillRect/>
          </a:stretch>
        </p:blipFill>
        <p:spPr>
          <a:xfrm>
            <a:off x="-1" y="-2"/>
            <a:ext cx="6096001" cy="6858002"/>
          </a:xfrm>
          <a:prstGeom prst="rect">
            <a:avLst/>
          </a:prstGeom>
        </p:spPr>
      </p:pic>
      <p:sp>
        <p:nvSpPr>
          <p:cNvPr id="7" name="Content Placeholder 6">
            <a:extLst>
              <a:ext uri="{FF2B5EF4-FFF2-40B4-BE49-F238E27FC236}">
                <a16:creationId xmlns:a16="http://schemas.microsoft.com/office/drawing/2014/main" id="{53CBA39C-2671-1B55-75EA-B664C6BDFE07}"/>
              </a:ext>
            </a:extLst>
          </p:cNvPr>
          <p:cNvSpPr>
            <a:spLocks noGrp="1"/>
          </p:cNvSpPr>
          <p:nvPr>
            <p:ph idx="1"/>
          </p:nvPr>
        </p:nvSpPr>
        <p:spPr>
          <a:xfrm>
            <a:off x="6803409" y="2470245"/>
            <a:ext cx="4156512" cy="3769835"/>
          </a:xfrm>
        </p:spPr>
        <p:txBody>
          <a:bodyPr anchor="ctr">
            <a:noAutofit/>
          </a:bodyPr>
          <a:lstStyle/>
          <a:p>
            <a:pPr rtl="0"/>
            <a:r>
              <a:rPr lang="zh-Hant" sz="1600" b="0" i="0" u="none" strike="noStrike">
                <a:latin typeface="Arial"/>
                <a:cs typeface="Arial"/>
              </a:rPr>
              <a:t>為加州所有兒童保育和發展服務提供者提供免費的嬰幼兒心理健康諮詢服務、支援和資源。</a:t>
            </a:r>
          </a:p>
          <a:p>
            <a:pPr rtl="0"/>
            <a:r>
              <a:rPr lang="zh-Hant" sz="1600" b="0" i="0" u="none" strike="noStrike">
                <a:latin typeface="Arial"/>
                <a:cs typeface="Arial"/>
              </a:rPr>
              <a:t>直接諮詢</a:t>
            </a:r>
          </a:p>
          <a:p>
            <a:pPr rtl="0"/>
            <a:r>
              <a:rPr lang="zh-Hant" sz="1600" b="0" i="0" u="none" strike="noStrike">
                <a:latin typeface="Arial"/>
                <a:cs typeface="Arial"/>
              </a:rPr>
              <a:t>免費求助專線，提供即時的即時支援</a:t>
            </a:r>
          </a:p>
          <a:p>
            <a:pPr rtl="0"/>
            <a:r>
              <a:rPr lang="zh-Hant" sz="1600" b="0" i="0" u="none" strike="noStrike">
                <a:latin typeface="Arial"/>
                <a:cs typeface="Arial"/>
              </a:rPr>
              <a:t>每月開放式虛擬會議</a:t>
            </a:r>
          </a:p>
          <a:p>
            <a:pPr rtl="0"/>
            <a:r>
              <a:rPr lang="zh-Hant" sz="1600" b="0" i="0" u="none" strike="noStrike">
                <a:latin typeface="Arial"/>
                <a:cs typeface="Arial"/>
              </a:rPr>
              <a:t>家庭托兒者支援社區</a:t>
            </a:r>
          </a:p>
          <a:p>
            <a:pPr rtl="0"/>
            <a:r>
              <a:rPr lang="zh-Hant" sz="1600" b="0" i="0" u="none" strike="noStrike">
                <a:latin typeface="Arial"/>
                <a:cs typeface="Arial"/>
              </a:rPr>
              <a:t>嬰幼兒心理健康顧問訓練計劃</a:t>
            </a:r>
          </a:p>
          <a:p>
            <a:pPr marL="0" indent="0" rtl="0">
              <a:buNone/>
            </a:pPr>
            <a:r>
              <a:rPr lang="zh-Hant" sz="1600" b="0" i="0" u="none" strike="noStrike">
                <a:latin typeface="Arial"/>
                <a:cs typeface="Arial"/>
              </a:rPr>
              <a:t>網站：iecmhcnetwork.org</a:t>
            </a:r>
          </a:p>
          <a:p>
            <a:endParaRPr lang="en-US"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157199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254D376-7060-4491-9779-FC35E62F3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C16351E-0E45-E7E8-ADF7-D71BCD8CECC2}"/>
              </a:ext>
            </a:extLst>
          </p:cNvPr>
          <p:cNvSpPr>
            <a:spLocks noGrp="1"/>
          </p:cNvSpPr>
          <p:nvPr>
            <p:ph type="title"/>
          </p:nvPr>
        </p:nvSpPr>
        <p:spPr>
          <a:xfrm>
            <a:off x="838200" y="5186423"/>
            <a:ext cx="10515600" cy="1114382"/>
          </a:xfrm>
        </p:spPr>
        <p:txBody>
          <a:bodyPr>
            <a:noAutofit/>
          </a:bodyPr>
          <a:lstStyle/>
          <a:p>
            <a:pPr algn="ctr" rtl="0"/>
            <a:r>
              <a:rPr lang="zh-Hant" sz="3600" b="1" i="0" u="none" strike="noStrike">
                <a:latin typeface="Arial"/>
                <a:ea typeface="Calibri Light"/>
                <a:cs typeface="Arial"/>
              </a:rPr>
              <a:t>我們讚美您！我們感激您！我們感謝您！</a:t>
            </a:r>
            <a:endParaRPr lang="en-US" sz="3600" b="1">
              <a:latin typeface="Arial" panose="020B0604020202020204" pitchFamily="34" charset="0"/>
              <a:cs typeface="Arial" panose="020B0604020202020204" pitchFamily="34" charset="0"/>
            </a:endParaRPr>
          </a:p>
        </p:txBody>
      </p:sp>
      <p:pic>
        <p:nvPicPr>
          <p:cNvPr id="4" name="Picture 3" descr="Athletes celebrating with trophy">
            <a:extLst>
              <a:ext uri="{FF2B5EF4-FFF2-40B4-BE49-F238E27FC236}">
                <a16:creationId xmlns:a16="http://schemas.microsoft.com/office/drawing/2014/main" id="{B4223776-C991-CB5B-52F2-1EEB12399747}"/>
              </a:ext>
            </a:extLst>
          </p:cNvPr>
          <p:cNvPicPr>
            <a:picLocks noChangeAspect="1"/>
          </p:cNvPicPr>
          <p:nvPr/>
        </p:nvPicPr>
        <p:blipFill>
          <a:blip r:embed="rId3">
            <a:extLst>
              <a:ext uri="{28A0092B-C50C-407E-A947-70E740481C1C}">
                <a14:useLocalDpi xmlns:a14="http://schemas.microsoft.com/office/drawing/2010/main" val="0"/>
              </a:ext>
            </a:extLst>
          </a:blip>
          <a:srcRect t="19190" b="19190"/>
          <a:stretch>
            <a:fillRect/>
          </a:stretch>
        </p:blipFill>
        <p:spPr>
          <a:xfrm>
            <a:off x="20" y="10"/>
            <a:ext cx="12191980" cy="5014697"/>
          </a:xfrm>
          <a:prstGeom prst="rect">
            <a:avLst/>
          </a:prstGeom>
        </p:spPr>
      </p:pic>
      <p:sp>
        <p:nvSpPr>
          <p:cNvPr id="3" name="Slide Number Placeholder 2">
            <a:extLst>
              <a:ext uri="{FF2B5EF4-FFF2-40B4-BE49-F238E27FC236}">
                <a16:creationId xmlns:a16="http://schemas.microsoft.com/office/drawing/2014/main" id="{524D8A4F-02FC-8ECB-6156-0E1EBCE292D6}"/>
              </a:ext>
            </a:extLst>
          </p:cNvPr>
          <p:cNvSpPr>
            <a:spLocks noGrp="1"/>
          </p:cNvSpPr>
          <p:nvPr>
            <p:ph type="sldNum" sz="quarter" idx="12"/>
          </p:nvPr>
        </p:nvSpPr>
        <p:spPr>
          <a:xfrm>
            <a:off x="8610600" y="6356350"/>
            <a:ext cx="2743200" cy="365125"/>
          </a:xfrm>
        </p:spPr>
        <p:txBody>
          <a:bodyPr>
            <a:noAutofit/>
          </a:bodyPr>
          <a:lstStyle/>
          <a:p>
            <a:pPr marL="0" marR="0" lvl="0" indent="0" algn="r" defTabSz="914400" rtl="0" eaLnBrk="1" fontAlgn="auto" latinLnBrk="0" hangingPunct="1">
              <a:lnSpc>
                <a:spcPct val="100000"/>
              </a:lnSpc>
              <a:spcBef>
                <a:spcPct val="0"/>
              </a:spcBef>
              <a:spcAft>
                <a:spcPts val="600"/>
              </a:spcAft>
              <a:buClrTx/>
              <a:buSzTx/>
              <a:buFontTx/>
              <a:buNone/>
              <a:defRPr/>
            </a:pPr>
            <a:r>
              <a:rPr kumimoji="0" lang="zh-Hant" sz="1200" b="0" i="0" u="none" strike="noStrike" kern="1200" cap="none" spc="0" normalizeH="0" baseline="0" noProof="0">
                <a:ln>
                  <a:noFill/>
                </a:ln>
                <a:solidFill>
                  <a:srgbClr val="898989"/>
                </a:solidFill>
                <a:uLnTx/>
                <a:uFillTx/>
                <a:latin typeface="Calibri"/>
                <a:ea typeface="+mn-ea"/>
                <a:cs typeface="+mn-cs"/>
              </a:rPr>
              <a:t>14</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28938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E0875-9572-1B2E-23EF-9F5BADCCC8A6}"/>
              </a:ext>
            </a:extLst>
          </p:cNvPr>
          <p:cNvSpPr>
            <a:spLocks noGrp="1"/>
          </p:cNvSpPr>
          <p:nvPr>
            <p:ph type="title"/>
          </p:nvPr>
        </p:nvSpPr>
        <p:spPr>
          <a:xfrm>
            <a:off x="6559826" y="268508"/>
            <a:ext cx="5171657" cy="5537213"/>
          </a:xfrm>
        </p:spPr>
        <p:txBody>
          <a:bodyPr>
            <a:noAutofit/>
          </a:bodyPr>
          <a:lstStyle/>
          <a:p>
            <a:pPr algn="ctr" rtl="0"/>
            <a:r>
              <a:rPr lang="zh-Hant" sz="3600" b="1" i="0" u="none" strike="noStrike">
                <a:latin typeface="PRELOSLAB-SEMIBOLD"/>
              </a:rPr>
              <a:t>支持兒童心理健康</a:t>
            </a:r>
            <a:br>
              <a:rPr lang="zh-Hant" sz="3600" b="1" i="0" u="none" strike="noStrike">
                <a:latin typeface="PRELOSLAB-SEMIBOLD"/>
              </a:rPr>
            </a:br>
            <a:br>
              <a:rPr lang="zh-Hant" sz="3600" b="1" i="0" u="none" strike="noStrike">
                <a:latin typeface="PRELOSLAB-SEMIBOLD"/>
              </a:rPr>
            </a:br>
            <a:r>
              <a:rPr lang="zh-Hant" sz="3600" b="1" i="0" u="none" strike="noStrike">
                <a:latin typeface="PRELOSLAB-SEMIBOLD"/>
              </a:rPr>
              <a:t>主講人：</a:t>
            </a:r>
            <a:br>
              <a:rPr lang="zh-Hant" sz="3600" b="1" i="0" u="none" strike="noStrike">
                <a:latin typeface="PRELOSLAB-SEMIBOLD"/>
              </a:rPr>
            </a:br>
            <a:r>
              <a:rPr lang="zh-Hant" sz="3600" b="1" i="0" u="none" strike="noStrike">
                <a:latin typeface="PRELOSLAB-SEMIBOLD"/>
              </a:rPr>
              <a:t>Sean Taitt，MSW</a:t>
            </a:r>
            <a:br>
              <a:rPr lang="zh-Hant" sz="3600" b="1" i="0" u="none" strike="noStrike">
                <a:latin typeface="PRELOSLAB-SEMIBOLD"/>
              </a:rPr>
            </a:br>
            <a:r>
              <a:rPr lang="zh-Hant" sz="2400" b="1" i="0" u="none" strike="noStrike">
                <a:latin typeface="PRELOSLAB-SEMIBOLD"/>
              </a:rPr>
              <a:t>BSW 計劃實地教育主任</a:t>
            </a:r>
            <a:endParaRPr lang="en-US" sz="2400"/>
          </a:p>
        </p:txBody>
      </p:sp>
      <p:cxnSp>
        <p:nvCxnSpPr>
          <p:cNvPr id="4" name="Straight Connector 3">
            <a:extLst>
              <a:ext uri="{FF2B5EF4-FFF2-40B4-BE49-F238E27FC236}">
                <a16:creationId xmlns:a16="http://schemas.microsoft.com/office/drawing/2014/main" id="{400A6A0B-D08D-18AE-28F3-077D17E95E58}"/>
              </a:ext>
            </a:extLst>
          </p:cNvPr>
          <p:cNvCxnSpPr/>
          <p:nvPr/>
        </p:nvCxnSpPr>
        <p:spPr>
          <a:xfrm flipH="1">
            <a:off x="5983941" y="-134471"/>
            <a:ext cx="0" cy="7167283"/>
          </a:xfrm>
          <a:prstGeom prst="line">
            <a:avLst/>
          </a:prstGeom>
          <a:ln w="31750">
            <a:solidFill>
              <a:srgbClr val="00A89B"/>
            </a:solidFill>
          </a:ln>
        </p:spPr>
        <p:style>
          <a:lnRef idx="2">
            <a:schemeClr val="accent1"/>
          </a:lnRef>
          <a:fillRef idx="0">
            <a:schemeClr val="accent1"/>
          </a:fillRef>
          <a:effectRef idx="1">
            <a:schemeClr val="accent1"/>
          </a:effectRef>
          <a:fontRef idx="minor">
            <a:schemeClr val="tx1"/>
          </a:fontRef>
        </p:style>
      </p:cxnSp>
      <p:grpSp>
        <p:nvGrpSpPr>
          <p:cNvPr id="3" name="Group 2">
            <a:extLst>
              <a:ext uri="{FF2B5EF4-FFF2-40B4-BE49-F238E27FC236}">
                <a16:creationId xmlns:a16="http://schemas.microsoft.com/office/drawing/2014/main" id="{B857CD47-A75F-D3B3-5649-26DA3729785F}"/>
              </a:ext>
            </a:extLst>
          </p:cNvPr>
          <p:cNvGrpSpPr/>
          <p:nvPr/>
        </p:nvGrpSpPr>
        <p:grpSpPr>
          <a:xfrm>
            <a:off x="304501" y="1828800"/>
            <a:ext cx="5439072" cy="3210242"/>
            <a:chOff x="0" y="0"/>
            <a:chExt cx="5680007" cy="3220278"/>
          </a:xfrm>
        </p:grpSpPr>
        <p:pic>
          <p:nvPicPr>
            <p:cNvPr id="5" name="Picture 4">
              <a:extLst>
                <a:ext uri="{FF2B5EF4-FFF2-40B4-BE49-F238E27FC236}">
                  <a16:creationId xmlns:a16="http://schemas.microsoft.com/office/drawing/2014/main" id="{24560D24-775E-9985-09A4-DD1177D587C0}"/>
                </a:ext>
              </a:extLst>
            </p:cNvPr>
            <p:cNvPicPr>
              <a:picLocks noChangeAspect="1"/>
            </p:cNvPicPr>
            <p:nvPr/>
          </p:nvPicPr>
          <p:blipFill>
            <a:blip r:embed="rId3" cstate="print">
              <a:extLst>
                <a:ext uri="{28A0092B-C50C-407E-A947-70E740481C1C}">
                  <a14:useLocalDpi xmlns:a14="http://schemas.microsoft.com/office/drawing/2010/main" val="0"/>
                </a:ext>
              </a:extLst>
            </a:blip>
            <a:srcRect l="12277" t="14723" r="14645" b="45499"/>
            <a:stretch>
              <a:fillRect/>
            </a:stretch>
          </p:blipFill>
          <p:spPr>
            <a:xfrm>
              <a:off x="0" y="0"/>
              <a:ext cx="5680007" cy="3220278"/>
            </a:xfrm>
            <a:prstGeom prst="rect">
              <a:avLst/>
            </a:prstGeom>
          </p:spPr>
        </p:pic>
        <p:sp>
          <p:nvSpPr>
            <p:cNvPr id="6" name="Rectangle 5">
              <a:extLst>
                <a:ext uri="{FF2B5EF4-FFF2-40B4-BE49-F238E27FC236}">
                  <a16:creationId xmlns:a16="http://schemas.microsoft.com/office/drawing/2014/main" id="{2197BF97-AE0B-EEC3-6F6C-8B611EB97688}"/>
                </a:ext>
              </a:extLst>
            </p:cNvPr>
            <p:cNvSpPr/>
            <p:nvPr/>
          </p:nvSpPr>
          <p:spPr>
            <a:xfrm>
              <a:off x="362580" y="326003"/>
              <a:ext cx="2645664" cy="871728"/>
            </a:xfrm>
            <a:prstGeom prst="rect">
              <a:avLst/>
            </a:prstGeom>
          </p:spPr>
          <p:txBody>
            <a:bodyPr lIns="0" tIns="0" rIns="0" bIns="0"/>
            <a:lstStyle/>
            <a:p>
              <a:pPr marL="0" marR="64135">
                <a:lnSpc>
                  <a:spcPts val="2210"/>
                </a:lnSpc>
              </a:pPr>
              <a:r>
                <a:rPr lang="ko-KR" sz="1500">
                  <a:solidFill>
                    <a:srgbClr val="FFFFFF"/>
                  </a:solidFill>
                  <a:effectLst/>
                  <a:latin typeface="Arial" panose="020B0604020202020204" pitchFamily="34" charset="0"/>
                  <a:ea typeface="DengXian" panose="02010600030101010101" pitchFamily="2" charset="-122"/>
                  <a:cs typeface="Arial" panose="020B0604020202020204" pitchFamily="34" charset="0"/>
                </a:rPr>
                <a:t>「當我還小的時候，會在新聞中看到可怕的事情，我媽媽會對我說：</a:t>
              </a:r>
              <a:endParaRPr lang="en-US" sz="1200">
                <a:effectLst/>
                <a:latin typeface="Times New Roman" panose="02020603050405020304" pitchFamily="18" charset="0"/>
                <a:ea typeface="DengXian" panose="02010600030101010101" pitchFamily="2" charset="-122"/>
              </a:endParaRPr>
            </a:p>
          </p:txBody>
        </p:sp>
        <p:sp>
          <p:nvSpPr>
            <p:cNvPr id="7" name="Rectangle 6">
              <a:extLst>
                <a:ext uri="{FF2B5EF4-FFF2-40B4-BE49-F238E27FC236}">
                  <a16:creationId xmlns:a16="http://schemas.microsoft.com/office/drawing/2014/main" id="{F2FC674C-7E97-D2AD-9A3C-8706927EBF40}"/>
                </a:ext>
              </a:extLst>
            </p:cNvPr>
            <p:cNvSpPr/>
            <p:nvPr/>
          </p:nvSpPr>
          <p:spPr>
            <a:xfrm>
              <a:off x="472308" y="1423283"/>
              <a:ext cx="2203704" cy="1267968"/>
            </a:xfrm>
            <a:prstGeom prst="rect">
              <a:avLst/>
            </a:prstGeom>
          </p:spPr>
          <p:txBody>
            <a:bodyPr lIns="0" tIns="0" rIns="0" bIns="0"/>
            <a:lstStyle/>
            <a:p>
              <a:pPr marL="0" marR="36830" algn="ctr">
                <a:lnSpc>
                  <a:spcPts val="2350"/>
                </a:lnSpc>
              </a:pPr>
              <a:r>
                <a:rPr lang="ko-KR" sz="1600" b="1" i="1">
                  <a:solidFill>
                    <a:srgbClr val="FFFFFF"/>
                  </a:solidFill>
                  <a:effectLst/>
                  <a:latin typeface="Arial" panose="020B0604020202020204" pitchFamily="34" charset="0"/>
                  <a:ea typeface="DengXian" panose="02010600030101010101" pitchFamily="2" charset="-122"/>
                  <a:cs typeface="Arial" panose="020B0604020202020204" pitchFamily="34" charset="0"/>
                </a:rPr>
                <a:t>『要找幫手。</a:t>
              </a:r>
              <a:endParaRPr lang="en-US" sz="1200">
                <a:effectLst/>
                <a:latin typeface="Times New Roman" panose="02020603050405020304" pitchFamily="18" charset="0"/>
                <a:ea typeface="DengXian" panose="02010600030101010101" pitchFamily="2" charset="-122"/>
              </a:endParaRPr>
            </a:p>
            <a:p>
              <a:pPr marL="0" marR="36830" algn="ctr">
                <a:lnSpc>
                  <a:spcPts val="2350"/>
                </a:lnSpc>
              </a:pPr>
              <a:r>
                <a:rPr lang="ko-KR" sz="1600" b="1" i="1">
                  <a:solidFill>
                    <a:srgbClr val="FFFFFF"/>
                  </a:solidFill>
                  <a:effectLst/>
                  <a:latin typeface="Arial" panose="020B0604020202020204" pitchFamily="34" charset="0"/>
                  <a:ea typeface="DengXian" panose="02010600030101010101" pitchFamily="2" charset="-122"/>
                  <a:cs typeface="Arial" panose="020B0604020202020204" pitchFamily="34" charset="0"/>
                </a:rPr>
                <a:t>你總會找到</a:t>
              </a:r>
              <a:endParaRPr lang="en-US" sz="1200">
                <a:effectLst/>
                <a:latin typeface="Times New Roman" panose="02020603050405020304" pitchFamily="18" charset="0"/>
                <a:ea typeface="DengXian" panose="02010600030101010101" pitchFamily="2" charset="-122"/>
              </a:endParaRPr>
            </a:p>
            <a:p>
              <a:pPr marL="0" marR="36830" algn="ctr">
                <a:lnSpc>
                  <a:spcPts val="2350"/>
                </a:lnSpc>
              </a:pPr>
              <a:r>
                <a:rPr lang="ko-KR" sz="1600" b="1" i="1">
                  <a:solidFill>
                    <a:srgbClr val="FFFFFF"/>
                  </a:solidFill>
                  <a:effectLst/>
                  <a:latin typeface="Arial" panose="020B0604020202020204" pitchFamily="34" charset="0"/>
                  <a:ea typeface="DengXian" panose="02010600030101010101" pitchFamily="2" charset="-122"/>
                  <a:cs typeface="Arial" panose="020B0604020202020204" pitchFamily="34" charset="0"/>
                </a:rPr>
                <a:t>能幫助你的人的。』」</a:t>
              </a:r>
              <a:endParaRPr lang="en-US" sz="1200">
                <a:effectLst/>
                <a:latin typeface="Times New Roman" panose="02020603050405020304" pitchFamily="18" charset="0"/>
                <a:ea typeface="DengXian" panose="02010600030101010101" pitchFamily="2" charset="-122"/>
              </a:endParaRPr>
            </a:p>
          </p:txBody>
        </p:sp>
      </p:grpSp>
    </p:spTree>
    <p:extLst>
      <p:ext uri="{BB962C8B-B14F-4D97-AF65-F5344CB8AC3E}">
        <p14:creationId xmlns:p14="http://schemas.microsoft.com/office/powerpoint/2010/main" val="69638807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3D502-22C2-7F3B-8C36-4D0B70E133DE}"/>
              </a:ext>
            </a:extLst>
          </p:cNvPr>
          <p:cNvSpPr>
            <a:spLocks noGrp="1"/>
          </p:cNvSpPr>
          <p:nvPr>
            <p:ph type="title"/>
          </p:nvPr>
        </p:nvSpPr>
        <p:spPr>
          <a:xfrm>
            <a:off x="485287" y="261860"/>
            <a:ext cx="3400273" cy="733002"/>
          </a:xfrm>
        </p:spPr>
        <p:txBody>
          <a:bodyPr>
            <a:noAutofit/>
          </a:bodyPr>
          <a:lstStyle/>
          <a:p>
            <a:pPr rtl="0"/>
            <a:r>
              <a:rPr lang="zh-Hant" sz="4400" b="1" i="0" u="none" strike="noStrike">
                <a:latin typeface="PRELOSLAB-SEMIBOLD"/>
              </a:rPr>
              <a:t>議程</a:t>
            </a:r>
            <a:endParaRPr lang="en-US"/>
          </a:p>
        </p:txBody>
      </p:sp>
      <p:sp>
        <p:nvSpPr>
          <p:cNvPr id="3" name="Content Placeholder 2">
            <a:extLst>
              <a:ext uri="{FF2B5EF4-FFF2-40B4-BE49-F238E27FC236}">
                <a16:creationId xmlns:a16="http://schemas.microsoft.com/office/drawing/2014/main" id="{9FD4E787-801F-CB53-AE9C-21E66969F13D}"/>
              </a:ext>
            </a:extLst>
          </p:cNvPr>
          <p:cNvSpPr>
            <a:spLocks noGrp="1"/>
          </p:cNvSpPr>
          <p:nvPr>
            <p:ph sz="quarter" idx="10"/>
          </p:nvPr>
        </p:nvSpPr>
        <p:spPr>
          <a:xfrm>
            <a:off x="485285" y="1266051"/>
            <a:ext cx="8255301" cy="4460262"/>
          </a:xfrm>
        </p:spPr>
        <p:txBody>
          <a:bodyPr vert="horz" lIns="91440" tIns="45720" rIns="91440" bIns="45720" rtlCol="0" anchor="t">
            <a:noAutofit/>
          </a:bodyPr>
          <a:lstStyle/>
          <a:p>
            <a:pPr rtl="0"/>
            <a:r>
              <a:rPr lang="zh-Hant" sz="2800" b="0" i="0" u="none" strike="noStrike">
                <a:latin typeface="Avenir Light"/>
              </a:rPr>
              <a:t>活動：「拿起就走」</a:t>
            </a:r>
          </a:p>
          <a:p>
            <a:endParaRPr lang="en-US"/>
          </a:p>
          <a:p>
            <a:pPr rtl="0"/>
            <a:r>
              <a:rPr lang="zh-Hant" sz="2800" b="0" i="0" u="none" strike="noStrike">
                <a:latin typeface="Avenir Light"/>
              </a:rPr>
              <a:t>討論：影響哀傷反應的因素</a:t>
            </a:r>
          </a:p>
          <a:p>
            <a:endParaRPr lang="en-US"/>
          </a:p>
          <a:p>
            <a:pPr rtl="0"/>
            <a:r>
              <a:rPr lang="zh-Hant" sz="2800" b="0" i="0" u="none" strike="noStrike">
                <a:latin typeface="Avenir Light"/>
              </a:rPr>
              <a:t>討論：發展階段分解</a:t>
            </a:r>
          </a:p>
          <a:p>
            <a:endParaRPr lang="en-US"/>
          </a:p>
          <a:p>
            <a:pPr rtl="0"/>
            <a:r>
              <a:rPr lang="zh-Hant" sz="2800" b="0" i="0" u="none" strike="noStrike">
                <a:latin typeface="Avenir Light"/>
              </a:rPr>
              <a:t>活動：為你的心塗上顏色</a:t>
            </a:r>
          </a:p>
          <a:p>
            <a:pPr marL="0" indent="0">
              <a:buNone/>
            </a:pPr>
            <a:endParaRPr lang="en-US"/>
          </a:p>
          <a:p>
            <a:pPr marL="0" indent="0">
              <a:buNone/>
            </a:pPr>
            <a:endParaRPr lang="en-US"/>
          </a:p>
        </p:txBody>
      </p:sp>
      <p:pic>
        <p:nvPicPr>
          <p:cNvPr id="5" name="Picture 4" descr="Two women walking on a sidewalk&#10;&#10;Description automatically generated">
            <a:extLst>
              <a:ext uri="{FF2B5EF4-FFF2-40B4-BE49-F238E27FC236}">
                <a16:creationId xmlns:a16="http://schemas.microsoft.com/office/drawing/2014/main" id="{710BB117-16F9-73F0-F880-79E48B1622F8}"/>
              </a:ext>
            </a:extLst>
          </p:cNvPr>
          <p:cNvPicPr>
            <a:picLocks noChangeAspect="1"/>
          </p:cNvPicPr>
          <p:nvPr/>
        </p:nvPicPr>
        <p:blipFill>
          <a:blip r:embed="rId2"/>
          <a:srcRect l="8025" r="65385"/>
          <a:stretch>
            <a:fillRect/>
          </a:stretch>
        </p:blipFill>
        <p:spPr>
          <a:xfrm>
            <a:off x="9197789" y="0"/>
            <a:ext cx="2994211" cy="6858000"/>
          </a:xfrm>
          <a:prstGeom prst="rect">
            <a:avLst/>
          </a:prstGeom>
        </p:spPr>
      </p:pic>
    </p:spTree>
    <p:extLst>
      <p:ext uri="{BB962C8B-B14F-4D97-AF65-F5344CB8AC3E}">
        <p14:creationId xmlns:p14="http://schemas.microsoft.com/office/powerpoint/2010/main" val="206335912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50014-81C0-D27E-C716-36FDF7303806}"/>
              </a:ext>
            </a:extLst>
          </p:cNvPr>
          <p:cNvSpPr>
            <a:spLocks noGrp="1"/>
          </p:cNvSpPr>
          <p:nvPr>
            <p:ph type="title"/>
          </p:nvPr>
        </p:nvSpPr>
        <p:spPr/>
        <p:txBody>
          <a:bodyPr>
            <a:noAutofit/>
          </a:bodyPr>
          <a:lstStyle/>
          <a:p>
            <a:pPr rtl="0"/>
            <a:r>
              <a:rPr lang="zh-Hant" sz="4400" b="1" i="0" u="none" strike="noStrike">
                <a:latin typeface="PRELOSLAB-SEMIBOLD"/>
              </a:rPr>
              <a:t>「拿起就走」</a:t>
            </a:r>
            <a:endParaRPr lang="en-US"/>
          </a:p>
        </p:txBody>
      </p:sp>
      <p:pic>
        <p:nvPicPr>
          <p:cNvPr id="4" name="Picture 3" descr="Two women walking on a sidewalk&#10;&#10;Description automatically generated">
            <a:extLst>
              <a:ext uri="{FF2B5EF4-FFF2-40B4-BE49-F238E27FC236}">
                <a16:creationId xmlns:a16="http://schemas.microsoft.com/office/drawing/2014/main" id="{2C556C06-6266-9364-3B89-E2241EFB6ADD}"/>
              </a:ext>
            </a:extLst>
          </p:cNvPr>
          <p:cNvPicPr>
            <a:picLocks noChangeAspect="1"/>
          </p:cNvPicPr>
          <p:nvPr/>
        </p:nvPicPr>
        <p:blipFill>
          <a:blip r:embed="rId2"/>
          <a:srcRect l="8025" r="65385"/>
          <a:stretch>
            <a:fillRect/>
          </a:stretch>
        </p:blipFill>
        <p:spPr>
          <a:xfrm>
            <a:off x="9197789" y="0"/>
            <a:ext cx="2994211" cy="6858000"/>
          </a:xfrm>
          <a:prstGeom prst="rect">
            <a:avLst/>
          </a:prstGeom>
        </p:spPr>
      </p:pic>
      <p:sp>
        <p:nvSpPr>
          <p:cNvPr id="6" name="Content Placeholder 5">
            <a:extLst>
              <a:ext uri="{FF2B5EF4-FFF2-40B4-BE49-F238E27FC236}">
                <a16:creationId xmlns:a16="http://schemas.microsoft.com/office/drawing/2014/main" id="{81E26050-DE0B-1C69-4228-4F74C6C73493}"/>
              </a:ext>
            </a:extLst>
          </p:cNvPr>
          <p:cNvSpPr>
            <a:spLocks noGrp="1"/>
          </p:cNvSpPr>
          <p:nvPr>
            <p:ph sz="quarter" idx="10"/>
          </p:nvPr>
        </p:nvSpPr>
        <p:spPr>
          <a:xfrm>
            <a:off x="485285" y="1285148"/>
            <a:ext cx="8255301" cy="4470194"/>
          </a:xfrm>
        </p:spPr>
        <p:txBody>
          <a:bodyPr>
            <a:noAutofit/>
          </a:bodyPr>
          <a:lstStyle/>
          <a:p>
            <a:pPr rtl="0"/>
            <a:r>
              <a:rPr lang="zh-Hant" sz="2800" b="0" i="0" u="none" strike="noStrike">
                <a:latin typeface="Avenir Light"/>
              </a:rPr>
              <a:t>目標：反思孩子在為重要和有意義的物品排序時的經驗。</a:t>
            </a:r>
          </a:p>
          <a:p>
            <a:endParaRPr lang="en-US"/>
          </a:p>
          <a:p>
            <a:pPr rtl="0"/>
            <a:r>
              <a:rPr lang="zh-Hant" sz="3600" b="0" i="0" u="none" strike="noStrike">
                <a:latin typeface="Avenir Light"/>
              </a:rPr>
              <a:t>如何進行</a:t>
            </a:r>
          </a:p>
          <a:p>
            <a:pPr lvl="1" rtl="0"/>
            <a:r>
              <a:rPr lang="zh-Hant" sz="3200" b="0" i="0" u="none" strike="noStrike">
                <a:latin typeface="Avenir Light"/>
              </a:rPr>
              <a:t>所有參與者有 30 秒時間。</a:t>
            </a:r>
          </a:p>
          <a:p>
            <a:pPr lvl="1" rtl="0"/>
            <a:r>
              <a:rPr lang="zh-Hant" sz="3200" b="0" i="0" u="none" strike="noStrike">
                <a:latin typeface="Avenir Light"/>
              </a:rPr>
              <a:t>考慮一個情境。</a:t>
            </a:r>
          </a:p>
          <a:p>
            <a:pPr lvl="1" rtl="0"/>
            <a:r>
              <a:rPr lang="zh-Hant" sz="3200" b="0" i="0" u="none" strike="noStrike">
                <a:latin typeface="Avenir Light"/>
              </a:rPr>
              <a:t>選擇您在疏散時會攜帶的五種物品。</a:t>
            </a:r>
          </a:p>
          <a:p>
            <a:pPr lvl="1" rtl="0"/>
            <a:r>
              <a:rPr lang="zh-Hant" sz="3200" b="0" i="0" u="none" strike="noStrike">
                <a:latin typeface="Avenir Light"/>
              </a:rPr>
              <a:t>下一張幻燈片上的討論提示</a:t>
            </a:r>
          </a:p>
        </p:txBody>
      </p:sp>
    </p:spTree>
    <p:extLst>
      <p:ext uri="{BB962C8B-B14F-4D97-AF65-F5344CB8AC3E}">
        <p14:creationId xmlns:p14="http://schemas.microsoft.com/office/powerpoint/2010/main" val="243181316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F3930FC-3025-3702-B085-E2AF0B368E53}"/>
              </a:ext>
            </a:extLst>
          </p:cNvPr>
          <p:cNvSpPr>
            <a:spLocks noGrp="1"/>
          </p:cNvSpPr>
          <p:nvPr>
            <p:ph sz="quarter" idx="10"/>
          </p:nvPr>
        </p:nvSpPr>
        <p:spPr>
          <a:xfrm>
            <a:off x="0" y="1239574"/>
            <a:ext cx="5566060" cy="4196784"/>
          </a:xfrm>
        </p:spPr>
        <p:txBody>
          <a:bodyPr>
            <a:noAutofit/>
          </a:bodyPr>
          <a:lstStyle/>
          <a:p>
            <a:pPr rtl="0"/>
            <a:r>
              <a:rPr lang="zh-Hant" sz="3200" b="0" i="0" u="none" strike="noStrike">
                <a:latin typeface="Avenir Light"/>
              </a:rPr>
              <a:t>哪些答案讓您感到驚訝？</a:t>
            </a:r>
          </a:p>
          <a:p>
            <a:pPr rtl="0"/>
            <a:r>
              <a:rPr lang="zh-Hant" sz="3200" b="0" i="0" u="none" strike="noStrike">
                <a:latin typeface="Avenir Light"/>
              </a:rPr>
              <a:t>透過此活動，您產生了哪些情緒？</a:t>
            </a:r>
          </a:p>
          <a:p>
            <a:pPr rtl="0"/>
            <a:r>
              <a:rPr lang="zh-Hant" sz="3200" b="0" i="0" u="none" strike="noStrike">
                <a:latin typeface="Avenir Light"/>
              </a:rPr>
              <a:t>您選擇的物品如何反映您的個人價值觀或經驗？</a:t>
            </a:r>
          </a:p>
          <a:p>
            <a:endParaRPr lang="en-US" sz="3200"/>
          </a:p>
        </p:txBody>
      </p:sp>
      <p:sp>
        <p:nvSpPr>
          <p:cNvPr id="4" name="Title 3">
            <a:extLst>
              <a:ext uri="{FF2B5EF4-FFF2-40B4-BE49-F238E27FC236}">
                <a16:creationId xmlns:a16="http://schemas.microsoft.com/office/drawing/2014/main" id="{35D52CE9-6938-D80C-C0F9-1FE9EE9E785E}"/>
              </a:ext>
            </a:extLst>
          </p:cNvPr>
          <p:cNvSpPr>
            <a:spLocks noGrp="1"/>
          </p:cNvSpPr>
          <p:nvPr>
            <p:ph type="title"/>
          </p:nvPr>
        </p:nvSpPr>
        <p:spPr>
          <a:xfrm>
            <a:off x="527817" y="116211"/>
            <a:ext cx="10764462" cy="733002"/>
          </a:xfrm>
        </p:spPr>
        <p:txBody>
          <a:bodyPr>
            <a:noAutofit/>
          </a:bodyPr>
          <a:lstStyle/>
          <a:p>
            <a:pPr algn="ctr" rtl="0"/>
            <a:r>
              <a:rPr lang="zh-Hant" sz="4400" b="1" i="0" u="none" strike="noStrike">
                <a:latin typeface="PRELOSLAB-SEMIBOLD"/>
              </a:rPr>
              <a:t>「拿起就走」的後續問題</a:t>
            </a:r>
          </a:p>
        </p:txBody>
      </p:sp>
      <p:pic>
        <p:nvPicPr>
          <p:cNvPr id="3074" name="Picture 2" descr="Mattel WWE WWF Wrestling Figures Elite ...">
            <a:extLst>
              <a:ext uri="{FF2B5EF4-FFF2-40B4-BE49-F238E27FC236}">
                <a16:creationId xmlns:a16="http://schemas.microsoft.com/office/drawing/2014/main" id="{C44D99E6-DA84-A0B8-4DFC-DF518317EF6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466949" y="746896"/>
            <a:ext cx="3725051" cy="279019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e Fresh Prince of Bel-Air ...">
            <a:extLst>
              <a:ext uri="{FF2B5EF4-FFF2-40B4-BE49-F238E27FC236}">
                <a16:creationId xmlns:a16="http://schemas.microsoft.com/office/drawing/2014/main" id="{1314E363-E7EF-D2F8-2C41-F39AD250B93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22231" y="2644516"/>
            <a:ext cx="3466588" cy="3466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02197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8BB241-A0C5-5CE0-747F-A2414845AEE2}"/>
              </a:ext>
            </a:extLst>
          </p:cNvPr>
          <p:cNvSpPr>
            <a:spLocks noGrp="1"/>
          </p:cNvSpPr>
          <p:nvPr>
            <p:ph sz="quarter" idx="10"/>
          </p:nvPr>
        </p:nvSpPr>
        <p:spPr/>
        <p:txBody>
          <a:bodyPr>
            <a:noAutofit/>
          </a:bodyPr>
          <a:lstStyle/>
          <a:p>
            <a:pPr algn="l" rtl="0"/>
            <a:r>
              <a:rPr lang="zh-Hant" sz="3200" b="1" i="0" u="none" strike="noStrike" baseline="0">
                <a:solidFill>
                  <a:srgbClr val="404040"/>
                </a:solidFill>
                <a:latin typeface="Meiryo-Bold"/>
              </a:rPr>
              <a:t>網路/科技</a:t>
            </a:r>
          </a:p>
          <a:p>
            <a:pPr algn="l" rtl="0"/>
            <a:r>
              <a:rPr lang="zh-Hant" sz="3200" b="1" i="0" u="none" strike="noStrike" baseline="0">
                <a:solidFill>
                  <a:srgbClr val="404040"/>
                </a:solidFill>
                <a:latin typeface="Meiryo-Bold"/>
              </a:rPr>
              <a:t>性別</a:t>
            </a:r>
          </a:p>
          <a:p>
            <a:pPr algn="l" rtl="0"/>
            <a:r>
              <a:rPr lang="zh-Hant" sz="3200" b="1" i="0" u="none" strike="noStrike" baseline="0">
                <a:solidFill>
                  <a:srgbClr val="404040"/>
                </a:solidFill>
                <a:latin typeface="Meiryo-Bold"/>
              </a:rPr>
              <a:t>文化</a:t>
            </a:r>
          </a:p>
          <a:p>
            <a:pPr algn="l" rtl="0"/>
            <a:r>
              <a:rPr lang="zh-Hant" sz="3200" b="1" i="0" u="none" strike="noStrike" baseline="0">
                <a:solidFill>
                  <a:srgbClr val="404040"/>
                </a:solidFill>
                <a:latin typeface="Meiryo-Bold"/>
              </a:rPr>
              <a:t>宗教/靈性</a:t>
            </a:r>
          </a:p>
          <a:p>
            <a:pPr algn="l" rtl="0"/>
            <a:r>
              <a:rPr lang="zh-Hant" sz="3200" b="1" i="0" u="none" strike="noStrike" baseline="0">
                <a:solidFill>
                  <a:srgbClr val="FF0000"/>
                </a:solidFill>
                <a:latin typeface="Meiryo-Bold"/>
              </a:rPr>
              <a:t>發展階段</a:t>
            </a:r>
          </a:p>
        </p:txBody>
      </p:sp>
      <p:sp>
        <p:nvSpPr>
          <p:cNvPr id="4" name="Title 3">
            <a:extLst>
              <a:ext uri="{FF2B5EF4-FFF2-40B4-BE49-F238E27FC236}">
                <a16:creationId xmlns:a16="http://schemas.microsoft.com/office/drawing/2014/main" id="{594C340A-3026-4149-9DB2-4E15D322DB0A}"/>
              </a:ext>
            </a:extLst>
          </p:cNvPr>
          <p:cNvSpPr>
            <a:spLocks noGrp="1"/>
          </p:cNvSpPr>
          <p:nvPr>
            <p:ph type="title"/>
          </p:nvPr>
        </p:nvSpPr>
        <p:spPr/>
        <p:txBody>
          <a:bodyPr>
            <a:noAutofit/>
          </a:bodyPr>
          <a:lstStyle/>
          <a:p>
            <a:pPr rtl="0"/>
            <a:r>
              <a:rPr lang="zh-Hant" sz="4400" b="1" i="0" u="none" strike="noStrike">
                <a:latin typeface="PRELOSLAB-SEMIBOLD"/>
              </a:rPr>
              <a:t>影響哀傷反應的外部因素</a:t>
            </a:r>
          </a:p>
        </p:txBody>
      </p:sp>
      <p:sp>
        <p:nvSpPr>
          <p:cNvPr id="6" name="Content Placeholder 5">
            <a:extLst>
              <a:ext uri="{FF2B5EF4-FFF2-40B4-BE49-F238E27FC236}">
                <a16:creationId xmlns:a16="http://schemas.microsoft.com/office/drawing/2014/main" id="{6270CD32-2802-9E1B-3E41-0A4F5BD6A559}"/>
              </a:ext>
            </a:extLst>
          </p:cNvPr>
          <p:cNvSpPr>
            <a:spLocks noGrp="1"/>
          </p:cNvSpPr>
          <p:nvPr>
            <p:ph sz="quarter" idx="11"/>
          </p:nvPr>
        </p:nvSpPr>
        <p:spPr>
          <a:xfrm>
            <a:off x="6625941" y="1558552"/>
            <a:ext cx="4623807" cy="4196784"/>
          </a:xfrm>
        </p:spPr>
        <p:txBody>
          <a:bodyPr>
            <a:noAutofit/>
          </a:bodyPr>
          <a:lstStyle/>
          <a:p>
            <a:pPr algn="l" rtl="0"/>
            <a:r>
              <a:rPr lang="zh-Hant" sz="3600" b="1" i="0" u="none" strike="noStrike" baseline="0">
                <a:solidFill>
                  <a:srgbClr val="404040"/>
                </a:solidFill>
                <a:latin typeface="Meiryo-Bold"/>
              </a:rPr>
              <a:t>社會支援</a:t>
            </a:r>
          </a:p>
          <a:p>
            <a:pPr algn="l" rtl="0"/>
            <a:r>
              <a:rPr lang="zh-Hant" sz="3600" b="1" i="0" u="none" strike="noStrike" baseline="0">
                <a:solidFill>
                  <a:srgbClr val="404040"/>
                </a:solidFill>
                <a:latin typeface="Meiryo-Bold"/>
              </a:rPr>
              <a:t>家庭系統</a:t>
            </a:r>
          </a:p>
          <a:p>
            <a:pPr algn="l" rtl="0"/>
            <a:r>
              <a:rPr lang="zh-Hant" sz="3600" b="1" i="0" u="none" strike="noStrike" baseline="0">
                <a:solidFill>
                  <a:srgbClr val="404040"/>
                </a:solidFill>
                <a:latin typeface="Meiryo-Bold"/>
              </a:rPr>
              <a:t>與離開的人的關係</a:t>
            </a:r>
            <a:endParaRPr lang="en-US" sz="3600"/>
          </a:p>
        </p:txBody>
      </p:sp>
    </p:spTree>
    <p:extLst>
      <p:ext uri="{BB962C8B-B14F-4D97-AF65-F5344CB8AC3E}">
        <p14:creationId xmlns:p14="http://schemas.microsoft.com/office/powerpoint/2010/main" val="384510787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85E85B4-1A2D-3D31-C23C-10D6954CCA43}"/>
              </a:ext>
            </a:extLst>
          </p:cNvPr>
          <p:cNvSpPr txBox="1"/>
          <p:nvPr/>
        </p:nvSpPr>
        <p:spPr>
          <a:xfrm>
            <a:off x="11734800" y="6400800"/>
            <a:ext cx="280846" cy="307777"/>
          </a:xfrm>
          <a:prstGeom prst="rect">
            <a:avLst/>
          </a:prstGeom>
          <a:noFill/>
        </p:spPr>
        <p:txBody>
          <a:bodyPr wrap="none"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Hant" sz="1400" b="0" i="0" u="none" strike="noStrike" kern="1200" cap="none" spc="0" normalizeH="0" baseline="0" noProof="0">
                <a:ln>
                  <a:noFill/>
                </a:ln>
                <a:solidFill>
                  <a:srgbClr val="000000"/>
                </a:solidFill>
                <a:uLnTx/>
                <a:uFillTx/>
                <a:latin typeface="Aptos"/>
                <a:ea typeface="+mn-ea"/>
                <a:cs typeface="+mn-cs"/>
              </a:rPr>
              <a:t>2</a:t>
            </a:r>
            <a:endParaRPr kumimoji="0" lang="en-US" sz="14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25" name="Subtitle 2">
            <a:extLst>
              <a:ext uri="{FF2B5EF4-FFF2-40B4-BE49-F238E27FC236}">
                <a16:creationId xmlns:a16="http://schemas.microsoft.com/office/drawing/2014/main" id="{49FD6F8E-F19A-2509-ADAA-AA1E3BB76557}"/>
              </a:ext>
            </a:extLst>
          </p:cNvPr>
          <p:cNvSpPr txBox="1"/>
          <p:nvPr/>
        </p:nvSpPr>
        <p:spPr>
          <a:xfrm>
            <a:off x="228600" y="161925"/>
            <a:ext cx="9144000" cy="56911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ct val="0"/>
              </a:spcAft>
              <a:buClrTx/>
              <a:buSzTx/>
              <a:buFont typeface="Arial" panose="020B0604020202020204" pitchFamily="34" charset="0"/>
              <a:buNone/>
              <a:defRPr/>
            </a:pPr>
            <a:r>
              <a:rPr kumimoji="0" lang="zh-Hant" sz="3000" b="1" i="0" u="none" strike="noStrike" kern="1200" cap="none" spc="0" normalizeH="0" baseline="0" noProof="0">
                <a:ln>
                  <a:noFill/>
                </a:ln>
                <a:solidFill>
                  <a:srgbClr val="FFFFFF"/>
                </a:solidFill>
                <a:uLnTx/>
                <a:uFillTx/>
                <a:latin typeface="Calibri"/>
                <a:ea typeface="+mn-ea"/>
                <a:cs typeface="Calibri"/>
              </a:rPr>
              <a:t>洛杉磯縣支持兒童保育的議案獲得批准</a:t>
            </a:r>
            <a:endParaRPr kumimoji="0" lang="en-US" sz="20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F887CB31-3D09-7BC6-6442-A6FF49D6A295}"/>
              </a:ext>
            </a:extLst>
          </p:cNvPr>
          <p:cNvSpPr txBox="1"/>
          <p:nvPr/>
        </p:nvSpPr>
        <p:spPr>
          <a:xfrm>
            <a:off x="457200" y="981607"/>
            <a:ext cx="11277600" cy="4524315"/>
          </a:xfrm>
          <a:prstGeom prst="rect">
            <a:avLst/>
          </a:prstGeom>
          <a:noFill/>
        </p:spPr>
        <p:txBody>
          <a:bodyPr wrap="square" rtlCol="0">
            <a:noAutofit/>
          </a:bodyPr>
          <a:lstStyle/>
          <a:p>
            <a:pPr marL="342900" marR="0" lvl="0" indent="-34290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kumimoji="0" lang="zh-Hant" sz="2000" b="1" i="0" u="none" strike="noStrike" kern="1200" cap="none" spc="0" normalizeH="0" baseline="0" noProof="0">
                <a:ln>
                  <a:noFill/>
                </a:ln>
                <a:solidFill>
                  <a:srgbClr val="000000"/>
                </a:solidFill>
                <a:uLnTx/>
                <a:uFillTx/>
                <a:latin typeface="Arial"/>
                <a:ea typeface="+mn-ea"/>
                <a:cs typeface="+mn-cs"/>
              </a:rPr>
              <a:t>該議案由 Holly J. Mitchell 於 2025 年 2 月 18 日提出</a:t>
            </a:r>
          </a:p>
          <a:p>
            <a:pPr marL="0" marR="0" lvl="0" indent="0" algn="l" defTabSz="914400" rtl="0" eaLnBrk="1" fontAlgn="auto" latinLnBrk="0" hangingPunct="1">
              <a:lnSpc>
                <a:spcPct val="100000"/>
              </a:lnSpc>
              <a:spcBef>
                <a:spcPct val="0"/>
              </a:spcBef>
              <a:spcAft>
                <a:spcPct val="0"/>
              </a:spcAft>
              <a:buClrTx/>
              <a:buSzTx/>
              <a:buFontTx/>
              <a:buNone/>
              <a:defRPr/>
            </a:pPr>
            <a:r>
              <a:rPr kumimoji="0" lang="zh-Hant" sz="2000" b="1" i="0" u="none" strike="noStrike" kern="1200" cap="none" spc="0" normalizeH="0" baseline="0" noProof="0">
                <a:ln>
                  <a:noFill/>
                </a:ln>
                <a:solidFill>
                  <a:srgbClr val="000000"/>
                </a:solidFill>
                <a:uLnTx/>
                <a:uFillTx/>
                <a:latin typeface="Arial"/>
                <a:ea typeface="+mn-ea"/>
                <a:cs typeface="+mn-cs"/>
              </a:rPr>
              <a:t>	</a:t>
            </a:r>
            <a:r>
              <a:rPr kumimoji="0" lang="zh-Hant" sz="2000" b="0" i="0" u="none" strike="noStrike" kern="1200" cap="none" spc="0" normalizeH="0" baseline="0" noProof="0">
                <a:ln>
                  <a:noFill/>
                </a:ln>
                <a:solidFill>
                  <a:srgbClr val="000000"/>
                </a:solidFill>
                <a:uLnTx/>
                <a:uFillTx/>
                <a:latin typeface="Arial"/>
                <a:ea typeface="+mn-ea"/>
                <a:cs typeface="+mn-cs"/>
              </a:rPr>
              <a:t>洛杉磯縣學前兒童保育和教育 兒童保育、風災和野火	復原工作</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kumimoji="0" lang="zh-Hant" sz="2000" b="0" i="0" u="none" strike="noStrike" kern="1200" cap="none" spc="0" normalizeH="0" baseline="0" noProof="0">
                <a:ln>
                  <a:noFill/>
                </a:ln>
                <a:solidFill>
                  <a:srgbClr val="000000"/>
                </a:solidFill>
                <a:uLnTx/>
                <a:uFillTx/>
                <a:latin typeface="Arial"/>
                <a:ea typeface="+mn-ea"/>
                <a:cs typeface="+mn-cs"/>
              </a:rPr>
              <a:t>指示公共衛生局（Department of Public Health，DPH）早期照護與教育促進辦公室（Office for the Advancement of Early Care and Education，OAECE）主任</a:t>
            </a:r>
            <a:r>
              <a:rPr kumimoji="0" lang="zh-Hant" sz="2000" b="1" i="0" u="none" strike="noStrike" kern="1200" cap="none" spc="0" normalizeH="0" baseline="0" noProof="0">
                <a:ln>
                  <a:noFill/>
                </a:ln>
                <a:solidFill>
                  <a:srgbClr val="000000"/>
                </a:solidFill>
                <a:uLnTx/>
                <a:uFillTx/>
                <a:latin typeface="Arial"/>
                <a:ea typeface="+mn-ea"/>
                <a:cs typeface="+mn-cs"/>
              </a:rPr>
              <a:t>與經濟機會部（Department of Economic Opportunity，DEO）、消費者與商業事務部（Department of Consumer and Business Affairs）和洛杉磯縣教育辦公室（Los Angeles County Office of Education）主任合作，與加州社區許可部門 (California Community Licensing Division)、First 5 LA、 以及托兒資源和轉介機構協作，為洛杉磯縣兒童保育提供者提供他們重建所需的資源和簡化程序，</a:t>
            </a:r>
            <a:r>
              <a:rPr kumimoji="0" lang="zh-Hant" sz="2000" b="0" i="0" u="none" strike="noStrike" kern="1200" cap="none" spc="0" normalizeH="0" baseline="0" noProof="0">
                <a:ln>
                  <a:noFill/>
                </a:ln>
                <a:solidFill>
                  <a:srgbClr val="000000"/>
                </a:solidFill>
                <a:uLnTx/>
                <a:uFillTx/>
                <a:latin typeface="Arial"/>
                <a:ea typeface="+mn-ea"/>
                <a:cs typeface="+mn-cs"/>
              </a:rPr>
              <a:t>並個別聯繫每個受影響的兒童保育提供者（包括學校），</a:t>
            </a:r>
            <a:r>
              <a:rPr kumimoji="0" lang="zh-Hant" sz="2000" b="1" i="0" u="none" strike="noStrike" kern="1200" cap="none" spc="0" normalizeH="0" baseline="0" noProof="0">
                <a:ln>
                  <a:noFill/>
                </a:ln>
                <a:solidFill>
                  <a:srgbClr val="000000"/>
                </a:solidFill>
                <a:uLnTx/>
                <a:uFillTx/>
                <a:latin typeface="Arial"/>
                <a:ea typeface="+mn-ea"/>
                <a:cs typeface="+mn-cs"/>
              </a:rPr>
              <a:t>告知他們可以申請加州災難失業援助計劃。</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721970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D33176-B51F-FBEA-3ED0-2BCFD328A9A8}"/>
              </a:ext>
            </a:extLst>
          </p:cNvPr>
          <p:cNvSpPr>
            <a:spLocks noGrp="1"/>
          </p:cNvSpPr>
          <p:nvPr>
            <p:ph sz="quarter" idx="10"/>
          </p:nvPr>
        </p:nvSpPr>
        <p:spPr>
          <a:xfrm>
            <a:off x="87722" y="1296161"/>
            <a:ext cx="6503909" cy="4746830"/>
          </a:xfrm>
        </p:spPr>
        <p:txBody>
          <a:bodyPr>
            <a:noAutofit/>
          </a:bodyPr>
          <a:lstStyle/>
          <a:p>
            <a:pPr marL="0" indent="0" rtl="0">
              <a:buNone/>
            </a:pPr>
            <a:r>
              <a:rPr lang="zh-Hant" sz="1800" b="1" i="0" u="none" strike="noStrike">
                <a:latin typeface="Avenir Light"/>
              </a:rPr>
              <a:t>重要考慮因素</a:t>
            </a:r>
            <a:r>
              <a:rPr lang="zh-Hant" sz="1800" b="0" i="0" u="none" strike="noStrike">
                <a:latin typeface="Avenir Light"/>
              </a:rPr>
              <a:t>：依賴與依附</a:t>
            </a:r>
          </a:p>
          <a:p>
            <a:pPr marL="0" indent="0">
              <a:buNone/>
            </a:pPr>
            <a:endParaRPr lang="en-US" sz="1800">
              <a:latin typeface="Avenir Light"/>
            </a:endParaRPr>
          </a:p>
          <a:p>
            <a:pPr marL="0" indent="0" algn="l" rtl="0">
              <a:buNone/>
            </a:pPr>
            <a:r>
              <a:rPr lang="zh-Hant" sz="1800" b="1" i="0" u="none" strike="noStrike" baseline="0">
                <a:latin typeface="Avenir Light"/>
              </a:rPr>
              <a:t>發展因素</a:t>
            </a:r>
          </a:p>
          <a:p>
            <a:pPr lvl="1" rtl="0">
              <a:buFont typeface="Wingdings" panose="05000000000000000000" pitchFamily="2" charset="2"/>
              <a:buChar char="v"/>
            </a:pPr>
            <a:r>
              <a:rPr lang="zh-Hant" sz="2000" b="0" i="0" u="none" strike="noStrike" baseline="0">
                <a:latin typeface="Avenir Light"/>
              </a:rPr>
              <a:t>依賴照顧者滿足所有基本需求</a:t>
            </a:r>
          </a:p>
          <a:p>
            <a:pPr lvl="1" rtl="0">
              <a:buFont typeface="Wingdings" panose="05000000000000000000" pitchFamily="2" charset="2"/>
              <a:buChar char="v"/>
            </a:pPr>
            <a:r>
              <a:rPr lang="zh-Hant" sz="2000" b="0" i="0" u="none" strike="noStrike" baseline="0">
                <a:latin typeface="Avenir Light"/>
              </a:rPr>
              <a:t>客體恆常性有限</a:t>
            </a:r>
          </a:p>
          <a:p>
            <a:pPr lvl="1" rtl="0">
              <a:buFont typeface="Wingdings" panose="05000000000000000000" pitchFamily="2" charset="2"/>
              <a:buChar char="v"/>
            </a:pPr>
            <a:r>
              <a:rPr lang="zh-Hant" sz="2000" b="0" i="0" u="none" strike="noStrike" baseline="0">
                <a:latin typeface="Avenir Light"/>
              </a:rPr>
              <a:t>語言能力有限</a:t>
            </a:r>
          </a:p>
          <a:p>
            <a:pPr lvl="1" rtl="0">
              <a:buFont typeface="Wingdings" panose="05000000000000000000" pitchFamily="2" charset="2"/>
              <a:buChar char="v"/>
            </a:pPr>
            <a:r>
              <a:rPr lang="zh-Hant" sz="2000" b="0" i="0" u="none" strike="noStrike" baseline="0">
                <a:latin typeface="Avenir Light"/>
              </a:rPr>
              <a:t>幾乎沒有調節情緒的應對策略</a:t>
            </a:r>
          </a:p>
          <a:p>
            <a:pPr marL="0" indent="0" algn="l" rtl="0">
              <a:buNone/>
            </a:pPr>
            <a:r>
              <a:rPr lang="zh-Hant" sz="2000" b="1" i="0" u="none" strike="noStrike" baseline="0">
                <a:latin typeface="Avenir Light"/>
              </a:rPr>
              <a:t>理解失去</a:t>
            </a:r>
            <a:r>
              <a:rPr lang="zh-Hant" sz="2000" b="0" i="0" u="none" strike="noStrike">
                <a:latin typeface="Avenir Light"/>
              </a:rPr>
              <a:t>：在分離後可能會有失去的感覺</a:t>
            </a:r>
          </a:p>
          <a:p>
            <a:pPr marL="0" indent="0" algn="l" rtl="0">
              <a:buNone/>
            </a:pPr>
            <a:r>
              <a:rPr lang="zh-Hant" sz="2000" b="1" i="0" u="none" strike="noStrike" baseline="0">
                <a:latin typeface="Avenir Light"/>
              </a:rPr>
              <a:t>對於失去的反應</a:t>
            </a:r>
            <a:r>
              <a:rPr lang="zh-Hant" sz="2000" b="0" i="0" u="none" strike="noStrike" baseline="0">
                <a:latin typeface="Avenir Light"/>
              </a:rPr>
              <a:t>：可能會呆滯、安靜、對微笑或咕咕聲沒有反應。他們可能會出現身體上的變化（例如體重下降）、較不活躍、睡眠較少，最後，他們可能會哭泣並顯得無法平靜。</a:t>
            </a:r>
            <a:endParaRPr lang="en-US" sz="2000">
              <a:latin typeface="Avenir Light"/>
            </a:endParaRPr>
          </a:p>
        </p:txBody>
      </p:sp>
      <p:sp>
        <p:nvSpPr>
          <p:cNvPr id="3" name="Content Placeholder 2">
            <a:extLst>
              <a:ext uri="{FF2B5EF4-FFF2-40B4-BE49-F238E27FC236}">
                <a16:creationId xmlns:a16="http://schemas.microsoft.com/office/drawing/2014/main" id="{5877B0CF-1DDE-60D4-6DC3-DAE79D9B65BE}"/>
              </a:ext>
            </a:extLst>
          </p:cNvPr>
          <p:cNvSpPr>
            <a:spLocks noGrp="1"/>
          </p:cNvSpPr>
          <p:nvPr>
            <p:ph sz="quarter" idx="11"/>
          </p:nvPr>
        </p:nvSpPr>
        <p:spPr>
          <a:xfrm>
            <a:off x="7156431" y="1685775"/>
            <a:ext cx="5035569" cy="4094823"/>
          </a:xfrm>
        </p:spPr>
        <p:txBody>
          <a:bodyPr>
            <a:noAutofit/>
          </a:bodyPr>
          <a:lstStyle/>
          <a:p>
            <a:pPr marL="0" indent="0" algn="l" rtl="0">
              <a:buNone/>
            </a:pPr>
            <a:r>
              <a:rPr lang="zh-Hant" sz="2000" b="1" i="0" u="none" strike="noStrike" baseline="0">
                <a:latin typeface="Meiryo-Bold"/>
              </a:rPr>
              <a:t>協助策略</a:t>
            </a:r>
          </a:p>
          <a:p>
            <a:pPr algn="l" rtl="0">
              <a:buFont typeface="Wingdings" panose="05000000000000000000" pitchFamily="2" charset="2"/>
              <a:buChar char="Ø"/>
            </a:pPr>
            <a:r>
              <a:rPr lang="zh-Hant" sz="2000" b="0" i="0" u="none" strike="noStrike" baseline="0">
                <a:latin typeface="Meiryo"/>
              </a:rPr>
              <a:t>維持正常的例行活動和熟悉的環境</a:t>
            </a:r>
          </a:p>
          <a:p>
            <a:pPr algn="l" rtl="0">
              <a:buFont typeface="Wingdings" panose="05000000000000000000" pitchFamily="2" charset="2"/>
              <a:buChar char="Ø"/>
            </a:pPr>
            <a:r>
              <a:rPr lang="zh-Hant" sz="2000" b="0" i="0" u="none" strike="noStrike" baseline="0">
                <a:latin typeface="Meiryo"/>
              </a:rPr>
              <a:t>持續提供可以給予大量關愛的照護者</a:t>
            </a:r>
          </a:p>
          <a:p>
            <a:pPr algn="l" rtl="0">
              <a:buFont typeface="Wingdings" panose="05000000000000000000" pitchFamily="2" charset="2"/>
              <a:buChar char="Ø"/>
            </a:pPr>
            <a:r>
              <a:rPr lang="zh-Hant" sz="2000" b="0" i="0" u="none" strike="noStrike" baseline="0">
                <a:latin typeface="Meiryo"/>
              </a:rPr>
              <a:t>提供持續且溫和的口頭安撫</a:t>
            </a:r>
          </a:p>
          <a:p>
            <a:pPr algn="l" rtl="0">
              <a:buFont typeface="Wingdings" panose="05000000000000000000" pitchFamily="2" charset="2"/>
              <a:buChar char="Ø"/>
            </a:pPr>
            <a:r>
              <a:rPr lang="zh-Hant" sz="2000" b="0" i="0" u="none" strike="noStrike" baseline="0">
                <a:latin typeface="Meiryo"/>
              </a:rPr>
              <a:t>表達對孩子和世界的信心</a:t>
            </a:r>
            <a:endParaRPr lang="en-US" sz="3200"/>
          </a:p>
        </p:txBody>
      </p:sp>
      <p:sp>
        <p:nvSpPr>
          <p:cNvPr id="4" name="Title 3">
            <a:extLst>
              <a:ext uri="{FF2B5EF4-FFF2-40B4-BE49-F238E27FC236}">
                <a16:creationId xmlns:a16="http://schemas.microsoft.com/office/drawing/2014/main" id="{2C5875BD-E3AF-CE49-8F86-2A4FFDE919AC}"/>
              </a:ext>
            </a:extLst>
          </p:cNvPr>
          <p:cNvSpPr>
            <a:spLocks noGrp="1"/>
          </p:cNvSpPr>
          <p:nvPr>
            <p:ph type="title"/>
          </p:nvPr>
        </p:nvSpPr>
        <p:spPr>
          <a:xfrm>
            <a:off x="2351064" y="178435"/>
            <a:ext cx="7489871" cy="733002"/>
          </a:xfrm>
        </p:spPr>
        <p:txBody>
          <a:bodyPr>
            <a:noAutofit/>
          </a:bodyPr>
          <a:lstStyle/>
          <a:p>
            <a:pPr rtl="0"/>
            <a:r>
              <a:rPr lang="zh-Hant" sz="4400" b="1" i="0" u="none" strike="noStrike">
                <a:latin typeface="PRELOSLAB-SEMIBOLD"/>
              </a:rPr>
              <a:t>發展階段：嬰兒期</a:t>
            </a:r>
          </a:p>
        </p:txBody>
      </p:sp>
    </p:spTree>
    <p:extLst>
      <p:ext uri="{BB962C8B-B14F-4D97-AF65-F5344CB8AC3E}">
        <p14:creationId xmlns:p14="http://schemas.microsoft.com/office/powerpoint/2010/main" val="365164807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A09C4-E6D7-E4E8-DA61-F4CB9AD1C1B9}"/>
              </a:ext>
            </a:extLst>
          </p:cNvPr>
          <p:cNvSpPr>
            <a:spLocks noGrp="1"/>
          </p:cNvSpPr>
          <p:nvPr>
            <p:ph type="title"/>
          </p:nvPr>
        </p:nvSpPr>
        <p:spPr>
          <a:xfrm>
            <a:off x="643814" y="82007"/>
            <a:ext cx="10904372" cy="733002"/>
          </a:xfrm>
        </p:spPr>
        <p:txBody>
          <a:bodyPr>
            <a:noAutofit/>
          </a:bodyPr>
          <a:lstStyle/>
          <a:p>
            <a:pPr algn="ctr" rtl="0"/>
            <a:r>
              <a:rPr lang="zh-Hant" sz="3600" b="1" i="0" u="none" strike="noStrike" baseline="0">
                <a:solidFill>
                  <a:srgbClr val="404040"/>
                </a:solidFill>
                <a:latin typeface="PRELOSLAB-SEMIBOLD"/>
              </a:rPr>
              <a:t>發展階段：2-3 歲（幼兒）</a:t>
            </a:r>
            <a:endParaRPr lang="en-US" sz="7200">
              <a:latin typeface="PRELOSLAB-SEMIBOLD"/>
            </a:endParaRPr>
          </a:p>
        </p:txBody>
      </p:sp>
      <p:sp>
        <p:nvSpPr>
          <p:cNvPr id="3" name="Content Placeholder 1">
            <a:extLst>
              <a:ext uri="{FF2B5EF4-FFF2-40B4-BE49-F238E27FC236}">
                <a16:creationId xmlns:a16="http://schemas.microsoft.com/office/drawing/2014/main" id="{62A36B86-C6BD-1F23-40B7-F936425B41CB}"/>
              </a:ext>
            </a:extLst>
          </p:cNvPr>
          <p:cNvSpPr txBox="1"/>
          <p:nvPr/>
        </p:nvSpPr>
        <p:spPr>
          <a:xfrm>
            <a:off x="13291" y="1296161"/>
            <a:ext cx="7046725" cy="474683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Light" panose="020B04020202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ct val="0"/>
              </a:spcAft>
              <a:buClrTx/>
              <a:buSzTx/>
              <a:buFont typeface="Arial" panose="020B0604020202020204" pitchFamily="34" charset="0"/>
              <a:buNone/>
              <a:defRPr/>
            </a:pPr>
            <a:r>
              <a:rPr kumimoji="0" lang="zh-Hant" sz="2000" b="1" i="0" u="none" strike="noStrike" kern="1200" cap="none" spc="0" normalizeH="0" baseline="0" noProof="0">
                <a:ln>
                  <a:noFill/>
                </a:ln>
                <a:solidFill>
                  <a:srgbClr val="000000"/>
                </a:solidFill>
                <a:uLnTx/>
                <a:uFillTx/>
                <a:latin typeface="Avenir Light"/>
                <a:ea typeface="+mn-ea"/>
                <a:cs typeface="+mn-cs"/>
              </a:rPr>
              <a:t>重要考慮因素</a:t>
            </a:r>
            <a:r>
              <a:rPr kumimoji="0" lang="zh-Hant" sz="2000" b="0" i="0" u="none" strike="noStrike" kern="1200" cap="none" spc="0" normalizeH="0" baseline="0" noProof="0">
                <a:ln>
                  <a:noFill/>
                </a:ln>
                <a:solidFill>
                  <a:srgbClr val="000000"/>
                </a:solidFill>
                <a:uLnTx/>
                <a:uFillTx/>
                <a:latin typeface="Avenir Light"/>
                <a:ea typeface="+mn-ea"/>
                <a:cs typeface="+mn-cs"/>
              </a:rPr>
              <a:t>：依賴性與發展獨立性</a:t>
            </a:r>
          </a:p>
          <a:p>
            <a:pPr marL="0" marR="0" lvl="0" indent="0" algn="l" defTabSz="914400" rtl="0" eaLnBrk="1" fontAlgn="auto" latinLnBrk="0" hangingPunct="1">
              <a:lnSpc>
                <a:spcPct val="90000"/>
              </a:lnSpc>
              <a:spcBef>
                <a:spcPts val="1000"/>
              </a:spcBef>
              <a:spcAft>
                <a:spcPct val="0"/>
              </a:spcAft>
              <a:buClrTx/>
              <a:buSzTx/>
              <a:buFont typeface="Arial" panose="020B0604020202020204" pitchFamily="34" charset="0"/>
              <a:buNone/>
              <a:defRPr/>
            </a:pPr>
            <a:r>
              <a:rPr kumimoji="0" lang="zh-Hant" sz="2000" b="1" i="0" u="none" strike="noStrike" kern="1200" cap="none" spc="0" normalizeH="0" baseline="0" noProof="0">
                <a:ln>
                  <a:noFill/>
                </a:ln>
                <a:solidFill>
                  <a:srgbClr val="000000"/>
                </a:solidFill>
                <a:uLnTx/>
                <a:uFillTx/>
                <a:latin typeface="Avenir Light"/>
                <a:ea typeface="+mn-ea"/>
                <a:cs typeface="+mn-cs"/>
              </a:rPr>
              <a:t>發展因素</a:t>
            </a:r>
          </a:p>
          <a:p>
            <a:pPr marL="685800" marR="0" lvl="1" indent="-228600" algn="l" defTabSz="914400" rtl="0" eaLnBrk="1" fontAlgn="auto" latinLnBrk="0" hangingPunct="1">
              <a:lnSpc>
                <a:spcPct val="90000"/>
              </a:lnSpc>
              <a:spcBef>
                <a:spcPts val="500"/>
              </a:spcBef>
              <a:spcAft>
                <a:spcPct val="0"/>
              </a:spcAft>
              <a:buClrTx/>
              <a:buSzTx/>
              <a:buFont typeface="Wingdings" panose="05000000000000000000" pitchFamily="2" charset="2"/>
              <a:buChar char="v"/>
              <a:defRPr/>
            </a:pPr>
            <a:r>
              <a:rPr kumimoji="0" lang="zh-Hant" sz="1800" b="0" i="0" u="none" strike="noStrike" kern="1200" cap="none" spc="0" normalizeH="0" baseline="0" noProof="0">
                <a:ln>
                  <a:noFill/>
                </a:ln>
                <a:solidFill>
                  <a:srgbClr val="404040"/>
                </a:solidFill>
                <a:uLnTx/>
                <a:uFillTx/>
                <a:latin typeface="Meiryo"/>
                <a:ea typeface="+mn-ea"/>
                <a:cs typeface="+mn-cs"/>
              </a:rPr>
              <a:t>對於獨立的矛盾心理</a:t>
            </a:r>
          </a:p>
          <a:p>
            <a:pPr marL="685800" marR="0" lvl="1" indent="-228600" algn="l" defTabSz="914400" rtl="0" eaLnBrk="1" fontAlgn="auto" latinLnBrk="0" hangingPunct="1">
              <a:lnSpc>
                <a:spcPct val="90000"/>
              </a:lnSpc>
              <a:spcBef>
                <a:spcPts val="500"/>
              </a:spcBef>
              <a:spcAft>
                <a:spcPct val="0"/>
              </a:spcAft>
              <a:buClrTx/>
              <a:buSzTx/>
              <a:buFont typeface="Wingdings" panose="05000000000000000000" pitchFamily="2" charset="2"/>
              <a:buChar char="v"/>
              <a:defRPr/>
            </a:pPr>
            <a:r>
              <a:rPr kumimoji="0" lang="zh-Hant" sz="1800" b="0" i="0" u="none" strike="noStrike" kern="1200" cap="none" spc="0" normalizeH="0" baseline="0" noProof="0">
                <a:ln>
                  <a:noFill/>
                </a:ln>
                <a:solidFill>
                  <a:srgbClr val="404040"/>
                </a:solidFill>
                <a:uLnTx/>
                <a:uFillTx/>
                <a:latin typeface="Meiryo"/>
                <a:ea typeface="+mn-ea"/>
                <a:cs typeface="+mn-cs"/>
              </a:rPr>
              <a:t>對語言的理解力和表達能力不斷提高</a:t>
            </a:r>
          </a:p>
          <a:p>
            <a:pPr marL="685800" marR="0" lvl="1" indent="-228600" algn="l" defTabSz="914400" rtl="0" eaLnBrk="1" fontAlgn="auto" latinLnBrk="0" hangingPunct="1">
              <a:lnSpc>
                <a:spcPct val="90000"/>
              </a:lnSpc>
              <a:spcBef>
                <a:spcPts val="500"/>
              </a:spcBef>
              <a:spcAft>
                <a:spcPct val="0"/>
              </a:spcAft>
              <a:buClrTx/>
              <a:buSzTx/>
              <a:buFont typeface="Wingdings" panose="05000000000000000000" pitchFamily="2" charset="2"/>
              <a:buChar char="v"/>
              <a:defRPr/>
            </a:pPr>
            <a:r>
              <a:rPr kumimoji="0" lang="zh-Hant" sz="1800" b="0" i="0" u="none" strike="noStrike" kern="1200" cap="none" spc="0" normalizeH="0" baseline="0" noProof="0">
                <a:ln>
                  <a:noFill/>
                </a:ln>
                <a:solidFill>
                  <a:srgbClr val="404040"/>
                </a:solidFill>
                <a:uLnTx/>
                <a:uFillTx/>
                <a:latin typeface="Meiryo"/>
                <a:ea typeface="+mn-ea"/>
                <a:cs typeface="+mn-cs"/>
              </a:rPr>
              <a:t>開始掌握動作和精細動作技能</a:t>
            </a:r>
          </a:p>
          <a:p>
            <a:pPr marL="685800" marR="0" lvl="1" indent="-228600" algn="l" defTabSz="914400" rtl="0" eaLnBrk="1" fontAlgn="auto" latinLnBrk="0" hangingPunct="1">
              <a:lnSpc>
                <a:spcPct val="90000"/>
              </a:lnSpc>
              <a:spcBef>
                <a:spcPts val="500"/>
              </a:spcBef>
              <a:spcAft>
                <a:spcPct val="0"/>
              </a:spcAft>
              <a:buClrTx/>
              <a:buSzTx/>
              <a:buFont typeface="Wingdings" panose="05000000000000000000" pitchFamily="2" charset="2"/>
              <a:buChar char="v"/>
              <a:defRPr/>
            </a:pPr>
            <a:r>
              <a:rPr kumimoji="0" lang="zh-Hant" sz="1800" b="0" i="0" u="none" strike="noStrike" kern="1200" cap="none" spc="0" normalizeH="0" baseline="0" noProof="0">
                <a:ln>
                  <a:noFill/>
                </a:ln>
                <a:solidFill>
                  <a:srgbClr val="404040"/>
                </a:solidFill>
                <a:uLnTx/>
                <a:uFillTx/>
                <a:latin typeface="Meiryo"/>
                <a:ea typeface="+mn-ea"/>
                <a:cs typeface="+mn-cs"/>
              </a:rPr>
              <a:t>透過模仿和跟隨他人的例子來學習</a:t>
            </a:r>
          </a:p>
          <a:p>
            <a:pPr marL="0" marR="0" lvl="0" indent="0" algn="l" defTabSz="914400" rtl="0" eaLnBrk="1" fontAlgn="auto" latinLnBrk="0" hangingPunct="1">
              <a:lnSpc>
                <a:spcPct val="90000"/>
              </a:lnSpc>
              <a:spcBef>
                <a:spcPts val="1000"/>
              </a:spcBef>
              <a:spcAft>
                <a:spcPct val="0"/>
              </a:spcAft>
              <a:buClrTx/>
              <a:buSzTx/>
              <a:buFont typeface="Arial" panose="020B0604020202020204" pitchFamily="34" charset="0"/>
              <a:buNone/>
              <a:defRPr/>
            </a:pPr>
            <a:r>
              <a:rPr kumimoji="0" lang="zh-Hant" sz="2400" b="1" i="0" u="none" strike="noStrike" kern="1200" cap="none" spc="0" normalizeH="0" baseline="0" noProof="0">
                <a:ln>
                  <a:noFill/>
                </a:ln>
                <a:solidFill>
                  <a:srgbClr val="000000"/>
                </a:solidFill>
                <a:uLnTx/>
                <a:uFillTx/>
                <a:latin typeface="Avenir Light"/>
                <a:ea typeface="+mn-ea"/>
                <a:cs typeface="+mn-cs"/>
              </a:rPr>
              <a:t>理解失去</a:t>
            </a:r>
            <a:r>
              <a:rPr kumimoji="0" lang="zh-Hant" sz="2400" b="0" i="0" u="none" strike="noStrike" kern="1200" cap="none" spc="0" normalizeH="0" baseline="0" noProof="0">
                <a:ln>
                  <a:noFill/>
                </a:ln>
                <a:solidFill>
                  <a:srgbClr val="000000"/>
                </a:solidFill>
                <a:uLnTx/>
                <a:uFillTx/>
                <a:latin typeface="Avenir Light"/>
                <a:ea typeface="+mn-ea"/>
                <a:cs typeface="+mn-cs"/>
              </a:rPr>
              <a:t>：可能難以理解當時的情況。</a:t>
            </a:r>
          </a:p>
          <a:p>
            <a:pPr marL="0" marR="0" lvl="0" indent="0" algn="l" defTabSz="914400" rtl="0" eaLnBrk="1" fontAlgn="auto" latinLnBrk="0" hangingPunct="1">
              <a:lnSpc>
                <a:spcPct val="90000"/>
              </a:lnSpc>
              <a:spcBef>
                <a:spcPts val="1000"/>
              </a:spcBef>
              <a:spcAft>
                <a:spcPct val="0"/>
              </a:spcAft>
              <a:buClrTx/>
              <a:buSzTx/>
              <a:buFont typeface="Arial" panose="020B0604020202020204" pitchFamily="34" charset="0"/>
              <a:buNone/>
              <a:defRPr/>
            </a:pPr>
            <a:r>
              <a:rPr kumimoji="0" lang="zh-Hant" sz="2400" b="1" i="0" u="none" strike="noStrike" kern="1200" cap="none" spc="0" normalizeH="0" baseline="0" noProof="0">
                <a:ln>
                  <a:noFill/>
                </a:ln>
                <a:solidFill>
                  <a:srgbClr val="000000"/>
                </a:solidFill>
                <a:uLnTx/>
                <a:uFillTx/>
                <a:latin typeface="Avenir Light"/>
                <a:ea typeface="+mn-ea"/>
                <a:cs typeface="+mn-cs"/>
              </a:rPr>
              <a:t>對於失去的反應</a:t>
            </a:r>
            <a:r>
              <a:rPr kumimoji="0" lang="zh-Hant" sz="2400" b="0" i="0" u="none" strike="noStrike" kern="1200" cap="none" spc="0" normalizeH="0" baseline="0" noProof="0">
                <a:ln>
                  <a:noFill/>
                </a:ln>
                <a:solidFill>
                  <a:srgbClr val="000000"/>
                </a:solidFill>
                <a:uLnTx/>
                <a:uFillTx/>
                <a:latin typeface="Avenir Light"/>
                <a:ea typeface="+mn-ea"/>
                <a:cs typeface="+mn-cs"/>
              </a:rPr>
              <a:t>：可能會呆滯、安靜、對微笑或咕咕聲沒有反應。他們可能會出現身體上的變化（例如體重下降）、較不活躍、睡眠較少，最後可能會哭泣和顯得無法平靜</a:t>
            </a:r>
          </a:p>
        </p:txBody>
      </p:sp>
      <p:sp>
        <p:nvSpPr>
          <p:cNvPr id="4" name="Content Placeholder 2">
            <a:extLst>
              <a:ext uri="{FF2B5EF4-FFF2-40B4-BE49-F238E27FC236}">
                <a16:creationId xmlns:a16="http://schemas.microsoft.com/office/drawing/2014/main" id="{4DAC35C0-50D1-3EA3-0442-9B3A586EB5DE}"/>
              </a:ext>
            </a:extLst>
          </p:cNvPr>
          <p:cNvSpPr txBox="1"/>
          <p:nvPr/>
        </p:nvSpPr>
        <p:spPr>
          <a:xfrm>
            <a:off x="7442791" y="1296161"/>
            <a:ext cx="4749209" cy="47468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Light" panose="020B04020202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ct val="0"/>
              </a:spcAft>
              <a:buClrTx/>
              <a:buSzTx/>
              <a:buFont typeface="Arial" panose="020B0604020202020204" pitchFamily="34" charset="0"/>
              <a:buNone/>
              <a:defRPr/>
            </a:pPr>
            <a:r>
              <a:rPr kumimoji="0" lang="zh-Hant" sz="2400" b="1" i="0" u="none" strike="noStrike" kern="1200" cap="none" spc="0" normalizeH="0" baseline="0" noProof="0">
                <a:ln>
                  <a:noFill/>
                </a:ln>
                <a:solidFill>
                  <a:srgbClr val="000000"/>
                </a:solidFill>
                <a:uLnTx/>
                <a:uFillTx/>
                <a:latin typeface="Meiryo-Bold"/>
                <a:ea typeface="+mn-ea"/>
                <a:cs typeface="+mn-cs"/>
              </a:rPr>
              <a:t>協助策略</a:t>
            </a:r>
          </a:p>
          <a:p>
            <a:pPr marL="228600" marR="0" lvl="0" indent="-228600" algn="l" defTabSz="914400" rtl="0" eaLnBrk="1" fontAlgn="auto" latinLnBrk="0" hangingPunct="1">
              <a:lnSpc>
                <a:spcPct val="90000"/>
              </a:lnSpc>
              <a:spcBef>
                <a:spcPts val="1000"/>
              </a:spcBef>
              <a:spcAft>
                <a:spcPct val="0"/>
              </a:spcAft>
              <a:buClrTx/>
              <a:buSzTx/>
              <a:buFont typeface="Wingdings" panose="05000000000000000000" pitchFamily="2" charset="2"/>
              <a:buChar char="Ø"/>
              <a:defRPr/>
            </a:pPr>
            <a:r>
              <a:rPr kumimoji="0" lang="zh-Hant" sz="2000" b="0" i="0" u="none" strike="noStrike" kern="1200" cap="none" spc="0" normalizeH="0" baseline="0" noProof="0">
                <a:ln>
                  <a:noFill/>
                </a:ln>
                <a:solidFill>
                  <a:srgbClr val="000000"/>
                </a:solidFill>
                <a:uLnTx/>
                <a:uFillTx/>
                <a:latin typeface="Meiryo"/>
                <a:ea typeface="+mn-ea"/>
                <a:cs typeface="+mn-cs"/>
              </a:rPr>
              <a:t>維持正常的例行活動和熟悉的環境</a:t>
            </a:r>
          </a:p>
          <a:p>
            <a:pPr marL="228600" marR="0" lvl="0" indent="-228600" algn="l" defTabSz="914400" rtl="0" eaLnBrk="1" fontAlgn="auto" latinLnBrk="0" hangingPunct="1">
              <a:lnSpc>
                <a:spcPct val="90000"/>
              </a:lnSpc>
              <a:spcBef>
                <a:spcPts val="1000"/>
              </a:spcBef>
              <a:spcAft>
                <a:spcPct val="0"/>
              </a:spcAft>
              <a:buClrTx/>
              <a:buSzTx/>
              <a:buFont typeface="Wingdings" panose="05000000000000000000" pitchFamily="2" charset="2"/>
              <a:buChar char="Ø"/>
              <a:defRPr/>
            </a:pPr>
            <a:r>
              <a:rPr kumimoji="0" lang="zh-Hant" sz="2000" b="0" i="0" u="none" strike="noStrike" kern="1200" cap="none" spc="0" normalizeH="0" baseline="0" noProof="0">
                <a:ln>
                  <a:noFill/>
                </a:ln>
                <a:solidFill>
                  <a:srgbClr val="000000"/>
                </a:solidFill>
                <a:uLnTx/>
                <a:uFillTx/>
                <a:latin typeface="Meiryo"/>
                <a:ea typeface="+mn-ea"/>
                <a:cs typeface="+mn-cs"/>
              </a:rPr>
              <a:t>持續提供可以給予很多關愛的照護者</a:t>
            </a:r>
          </a:p>
          <a:p>
            <a:pPr marL="228600" marR="0" lvl="0" indent="-228600" algn="l" defTabSz="914400" rtl="0" eaLnBrk="1" fontAlgn="auto" latinLnBrk="0" hangingPunct="1">
              <a:lnSpc>
                <a:spcPct val="90000"/>
              </a:lnSpc>
              <a:spcBef>
                <a:spcPts val="1000"/>
              </a:spcBef>
              <a:spcAft>
                <a:spcPct val="0"/>
              </a:spcAft>
              <a:buClrTx/>
              <a:buSzTx/>
              <a:buFont typeface="Wingdings" panose="05000000000000000000" pitchFamily="2" charset="2"/>
              <a:buChar char="Ø"/>
              <a:defRPr/>
            </a:pPr>
            <a:r>
              <a:rPr kumimoji="0" lang="zh-Hant" sz="2000" b="0" i="0" u="none" strike="noStrike" kern="1200" cap="none" spc="0" normalizeH="0" baseline="0" noProof="0">
                <a:ln>
                  <a:noFill/>
                </a:ln>
                <a:solidFill>
                  <a:srgbClr val="000000"/>
                </a:solidFill>
                <a:uLnTx/>
                <a:uFillTx/>
                <a:latin typeface="Meiryo"/>
                <a:ea typeface="+mn-ea"/>
                <a:cs typeface="+mn-cs"/>
              </a:rPr>
              <a:t>提供持續且溫和的口頭安撫</a:t>
            </a:r>
          </a:p>
          <a:p>
            <a:pPr marL="228600" marR="0" lvl="0" indent="-228600" algn="l" defTabSz="914400" rtl="0" eaLnBrk="1" fontAlgn="auto" latinLnBrk="0" hangingPunct="1">
              <a:lnSpc>
                <a:spcPct val="90000"/>
              </a:lnSpc>
              <a:spcBef>
                <a:spcPts val="1000"/>
              </a:spcBef>
              <a:spcAft>
                <a:spcPct val="0"/>
              </a:spcAft>
              <a:buClrTx/>
              <a:buSzTx/>
              <a:buFont typeface="Wingdings" panose="05000000000000000000" pitchFamily="2" charset="2"/>
              <a:buChar char="Ø"/>
              <a:defRPr/>
            </a:pPr>
            <a:r>
              <a:rPr kumimoji="0" lang="zh-Hant" sz="2000" b="0" i="0" u="none" strike="noStrike" kern="1200" cap="none" spc="0" normalizeH="0" baseline="0" noProof="0">
                <a:ln>
                  <a:noFill/>
                </a:ln>
                <a:solidFill>
                  <a:srgbClr val="000000"/>
                </a:solidFill>
                <a:uLnTx/>
                <a:uFillTx/>
                <a:latin typeface="Meiryo"/>
                <a:ea typeface="+mn-ea"/>
                <a:cs typeface="+mn-cs"/>
              </a:rPr>
              <a:t>對變化進行簡單易懂的解釋</a:t>
            </a:r>
          </a:p>
          <a:p>
            <a:pPr marL="228600" marR="0" lvl="0" indent="-228600" algn="l" defTabSz="914400" rtl="0" eaLnBrk="1" fontAlgn="auto" latinLnBrk="0" hangingPunct="1">
              <a:lnSpc>
                <a:spcPct val="90000"/>
              </a:lnSpc>
              <a:spcBef>
                <a:spcPts val="1000"/>
              </a:spcBef>
              <a:spcAft>
                <a:spcPct val="0"/>
              </a:spcAft>
              <a:buClrTx/>
              <a:buSzTx/>
              <a:buFont typeface="Wingdings" panose="05000000000000000000" pitchFamily="2" charset="2"/>
              <a:buChar char="Ø"/>
              <a:defRPr/>
            </a:pPr>
            <a:r>
              <a:rPr kumimoji="0" lang="zh-Hant" sz="2000" b="0" i="0" u="none" strike="noStrike" kern="1200" cap="none" spc="0" normalizeH="0" baseline="0" noProof="0">
                <a:ln>
                  <a:noFill/>
                </a:ln>
                <a:solidFill>
                  <a:srgbClr val="000000"/>
                </a:solidFill>
                <a:uLnTx/>
                <a:uFillTx/>
                <a:latin typeface="Meiryo"/>
                <a:ea typeface="+mn-ea"/>
                <a:cs typeface="+mn-cs"/>
              </a:rPr>
              <a:t>說出孩子和其他人所表達的感受</a:t>
            </a:r>
            <a:endParaRPr kumimoji="0" lang="en-US" sz="3600" b="0" i="0" u="none" strike="noStrike" kern="1200" cap="none" spc="0" normalizeH="0" baseline="0" noProof="0">
              <a:ln>
                <a:noFill/>
              </a:ln>
              <a:solidFill>
                <a:prstClr val="black"/>
              </a:solidFill>
              <a:effectLst/>
              <a:uLnTx/>
              <a:uFillTx/>
              <a:latin typeface="Avenir Light" panose="020B0402020203020204" pitchFamily="34" charset="77"/>
              <a:ea typeface="+mn-ea"/>
              <a:cs typeface="+mn-cs"/>
            </a:endParaRPr>
          </a:p>
        </p:txBody>
      </p:sp>
      <p:cxnSp>
        <p:nvCxnSpPr>
          <p:cNvPr id="6" name="Straight Connector 5">
            <a:extLst>
              <a:ext uri="{FF2B5EF4-FFF2-40B4-BE49-F238E27FC236}">
                <a16:creationId xmlns:a16="http://schemas.microsoft.com/office/drawing/2014/main" id="{39B5F0F8-CB9A-A144-9D68-38E0E1624D26}"/>
              </a:ext>
            </a:extLst>
          </p:cNvPr>
          <p:cNvCxnSpPr/>
          <p:nvPr/>
        </p:nvCxnSpPr>
        <p:spPr>
          <a:xfrm>
            <a:off x="0" y="815009"/>
            <a:ext cx="12192000" cy="0"/>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DB47921F-BB83-534C-C735-942D11A7F7D3}"/>
              </a:ext>
            </a:extLst>
          </p:cNvPr>
          <p:cNvCxnSpPr/>
          <p:nvPr/>
        </p:nvCxnSpPr>
        <p:spPr>
          <a:xfrm flipH="1" flipV="1">
            <a:off x="7060016" y="815009"/>
            <a:ext cx="0" cy="5149856"/>
          </a:xfrm>
          <a:prstGeom prst="line">
            <a:avLst/>
          </a:prstGeom>
          <a:ln w="762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336763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4165B7-396F-48CA-00CF-6D26AFC7BD07}"/>
              </a:ext>
            </a:extLst>
          </p:cNvPr>
          <p:cNvSpPr>
            <a:spLocks noGrp="1"/>
          </p:cNvSpPr>
          <p:nvPr>
            <p:ph sz="quarter" idx="10"/>
          </p:nvPr>
        </p:nvSpPr>
        <p:spPr>
          <a:xfrm>
            <a:off x="0" y="1395374"/>
            <a:ext cx="5692864" cy="4441900"/>
          </a:xfrm>
          <a:ln w="76200">
            <a:solidFill>
              <a:srgbClr val="69C8C3"/>
            </a:solidFill>
          </a:ln>
        </p:spPr>
        <p:txBody>
          <a:bodyPr>
            <a:noAutofit/>
          </a:bodyPr>
          <a:lstStyle/>
          <a:p>
            <a:pPr marL="0" indent="0" algn="ctr" rtl="0">
              <a:buNone/>
            </a:pPr>
            <a:r>
              <a:rPr lang="zh-Hant" sz="1800" b="1" i="0" u="none" strike="noStrike" baseline="0">
                <a:latin typeface="Meiryo-Bold"/>
              </a:rPr>
              <a:t>協助策略（除了之前提到的之外）</a:t>
            </a:r>
          </a:p>
          <a:p>
            <a:pPr algn="l" rtl="0">
              <a:buFont typeface="Wingdings" panose="05000000000000000000" pitchFamily="2" charset="2"/>
              <a:buChar char="Ø"/>
            </a:pPr>
            <a:r>
              <a:rPr lang="zh-Hant" sz="1800" b="0" i="0" u="none" strike="noStrike" baseline="0">
                <a:latin typeface="Meiryo"/>
              </a:rPr>
              <a:t>以簡單直接的方式解釋概念</a:t>
            </a:r>
          </a:p>
          <a:p>
            <a:pPr algn="l" rtl="0">
              <a:buFont typeface="Wingdings" panose="05000000000000000000" pitchFamily="2" charset="2"/>
              <a:buChar char="Ø"/>
            </a:pPr>
            <a:r>
              <a:rPr lang="zh-Hant" sz="1800" b="0" i="0" u="none" strike="noStrike" baseline="0">
                <a:latin typeface="Meiryo"/>
              </a:rPr>
              <a:t>直接誠實地回答孩子的問題</a:t>
            </a:r>
          </a:p>
          <a:p>
            <a:pPr algn="l" rtl="0">
              <a:buFont typeface="Wingdings" panose="05000000000000000000" pitchFamily="2" charset="2"/>
              <a:buChar char="Ø"/>
            </a:pPr>
            <a:r>
              <a:rPr lang="zh-Hant" sz="1800" b="0" i="0" u="none" strike="noStrike" baseline="0">
                <a:latin typeface="Meiryo"/>
              </a:rPr>
              <a:t>向孩子保證他們的安全感以及他們有多被愛</a:t>
            </a:r>
          </a:p>
          <a:p>
            <a:pPr algn="l" rtl="0">
              <a:buFont typeface="Wingdings" panose="05000000000000000000" pitchFamily="2" charset="2"/>
              <a:buChar char="Ø"/>
            </a:pPr>
            <a:r>
              <a:rPr lang="zh-Hant" sz="1800" b="0" i="0" u="none" strike="noStrike" baseline="0">
                <a:latin typeface="Meiryo"/>
              </a:rPr>
              <a:t>表達 鼓勵掌握發展技能，但也要體諒其退步</a:t>
            </a:r>
          </a:p>
          <a:p>
            <a:pPr algn="l" rtl="0">
              <a:buFont typeface="Wingdings" panose="05000000000000000000" pitchFamily="2" charset="2"/>
              <a:buChar char="Ø"/>
            </a:pPr>
            <a:r>
              <a:rPr lang="zh-Hant" sz="1800" b="0" i="0" u="none" strike="noStrike" baseline="0">
                <a:latin typeface="Meiryo"/>
              </a:rPr>
              <a:t>表達對孩子和世界的信心</a:t>
            </a:r>
            <a:endParaRPr lang="en-US" sz="3200"/>
          </a:p>
        </p:txBody>
      </p:sp>
      <p:sp>
        <p:nvSpPr>
          <p:cNvPr id="4" name="Content Placeholder 3">
            <a:extLst>
              <a:ext uri="{FF2B5EF4-FFF2-40B4-BE49-F238E27FC236}">
                <a16:creationId xmlns:a16="http://schemas.microsoft.com/office/drawing/2014/main" id="{E3839EA9-1601-F272-6098-F72802D908DB}"/>
              </a:ext>
            </a:extLst>
          </p:cNvPr>
          <p:cNvSpPr>
            <a:spLocks noGrp="1"/>
          </p:cNvSpPr>
          <p:nvPr>
            <p:ph sz="quarter" idx="11"/>
          </p:nvPr>
        </p:nvSpPr>
        <p:spPr>
          <a:xfrm>
            <a:off x="5692864" y="828593"/>
            <a:ext cx="6499135" cy="5327658"/>
          </a:xfrm>
          <a:ln w="76200">
            <a:solidFill>
              <a:srgbClr val="69C8C3"/>
            </a:solidFill>
          </a:ln>
        </p:spPr>
        <p:txBody>
          <a:bodyPr>
            <a:noAutofit/>
          </a:bodyPr>
          <a:lstStyle/>
          <a:p>
            <a:pPr marL="0" indent="0" algn="l" rtl="0">
              <a:buNone/>
            </a:pPr>
            <a:r>
              <a:rPr lang="zh-Hant" sz="1800" b="1" i="0" u="none" strike="noStrike" baseline="0">
                <a:solidFill>
                  <a:srgbClr val="404040"/>
                </a:solidFill>
                <a:latin typeface="Meiryo-Bold"/>
              </a:rPr>
              <a:t>重要考慮因素：</a:t>
            </a:r>
            <a:r>
              <a:rPr lang="zh-Hant" sz="1800" b="0" i="0" u="none" strike="noStrike" baseline="0">
                <a:solidFill>
                  <a:srgbClr val="404040"/>
                </a:solidFill>
                <a:latin typeface="Meiryo-Bold"/>
              </a:rPr>
              <a:t>具體思維與自我</a:t>
            </a:r>
          </a:p>
          <a:p>
            <a:pPr marL="0" indent="0" algn="l">
              <a:buNone/>
            </a:pPr>
            <a:endParaRPr lang="en-US" sz="1800" b="1" i="0" u="none" strike="noStrike" baseline="0">
              <a:solidFill>
                <a:srgbClr val="404040"/>
              </a:solidFill>
              <a:latin typeface="Meiryo-Bold"/>
            </a:endParaRPr>
          </a:p>
          <a:p>
            <a:pPr marL="0" indent="0" algn="l" rtl="0">
              <a:buNone/>
            </a:pPr>
            <a:r>
              <a:rPr lang="zh-Hant" sz="1800" b="1" i="0" u="none" strike="noStrike" baseline="0">
                <a:solidFill>
                  <a:srgbClr val="404040"/>
                </a:solidFill>
                <a:latin typeface="Meiryo-Bold"/>
              </a:rPr>
              <a:t>發展因素</a:t>
            </a:r>
          </a:p>
          <a:p>
            <a:pPr lvl="1" rtl="0">
              <a:buFont typeface="Wingdings" panose="05000000000000000000" pitchFamily="2" charset="2"/>
              <a:buChar char="v"/>
            </a:pPr>
            <a:r>
              <a:rPr lang="zh-Hant" sz="1900" b="0" i="0" u="none" strike="noStrike" baseline="0">
                <a:solidFill>
                  <a:srgbClr val="404040"/>
                </a:solidFill>
                <a:latin typeface="Meiryo"/>
              </a:rPr>
              <a:t>更全面地掌握語言</a:t>
            </a:r>
          </a:p>
          <a:p>
            <a:pPr lvl="1" rtl="0">
              <a:buFont typeface="Wingdings" panose="05000000000000000000" pitchFamily="2" charset="2"/>
              <a:buChar char="v"/>
            </a:pPr>
            <a:r>
              <a:rPr lang="zh-Hant" sz="1900" b="0" i="0" u="none" strike="noStrike" baseline="0">
                <a:solidFill>
                  <a:srgbClr val="404040"/>
                </a:solidFill>
                <a:latin typeface="Meiryo"/>
              </a:rPr>
              <a:t>學習閱讀</a:t>
            </a:r>
          </a:p>
          <a:p>
            <a:pPr lvl="1" rtl="0">
              <a:buFont typeface="Wingdings" panose="05000000000000000000" pitchFamily="2" charset="2"/>
              <a:buChar char="v"/>
            </a:pPr>
            <a:r>
              <a:rPr lang="zh-Hant" sz="1900" b="0" i="0" u="none" strike="noStrike" baseline="0">
                <a:solidFill>
                  <a:srgbClr val="404040"/>
                </a:solidFill>
                <a:latin typeface="Meiryo"/>
              </a:rPr>
              <a:t>繼續掌握精細動作和身體技能</a:t>
            </a:r>
          </a:p>
          <a:p>
            <a:pPr lvl="1" rtl="0">
              <a:buFont typeface="Wingdings" panose="05000000000000000000" pitchFamily="2" charset="2"/>
              <a:buChar char="v"/>
            </a:pPr>
            <a:r>
              <a:rPr lang="zh-Hant" sz="1900" b="0" i="0" u="none" strike="noStrike" baseline="0">
                <a:solidFill>
                  <a:srgbClr val="404040"/>
                </a:solidFill>
                <a:latin typeface="Meiryo"/>
              </a:rPr>
              <a:t>透過藝術和遊戲表達情感</a:t>
            </a:r>
          </a:p>
          <a:p>
            <a:pPr lvl="1" rtl="0">
              <a:buFont typeface="Wingdings" panose="05000000000000000000" pitchFamily="2" charset="2"/>
              <a:buChar char="v"/>
            </a:pPr>
            <a:r>
              <a:rPr lang="zh-Hant" sz="1900" b="0" i="0" u="none" strike="noStrike" baseline="0">
                <a:solidFill>
                  <a:srgbClr val="404040"/>
                </a:solidFill>
                <a:latin typeface="Meiryo"/>
              </a:rPr>
              <a:t>透過觀察和與他人互動掌握社交技巧</a:t>
            </a:r>
            <a:endParaRPr lang="en-US" sz="1700">
              <a:solidFill>
                <a:srgbClr val="404040"/>
              </a:solidFill>
              <a:latin typeface="Meiryo" panose="020B0604030504040204" pitchFamily="34" charset="-128"/>
            </a:endParaRPr>
          </a:p>
          <a:p>
            <a:pPr marL="0" indent="0" rtl="0">
              <a:buNone/>
            </a:pPr>
            <a:r>
              <a:rPr lang="zh-Hant" sz="2200" b="1" i="0" u="none" strike="noStrike" baseline="0">
                <a:solidFill>
                  <a:srgbClr val="404040"/>
                </a:solidFill>
                <a:latin typeface="Meiryo-Bold"/>
              </a:rPr>
              <a:t>對失去的反應</a:t>
            </a:r>
            <a:r>
              <a:rPr lang="zh-Hant" sz="2200" b="0" i="0" u="none" strike="noStrike" baseline="0">
                <a:solidFill>
                  <a:srgbClr val="404040"/>
                </a:solidFill>
                <a:latin typeface="Meiryo"/>
              </a:rPr>
              <a:t>：可能會想知道誰來照顧他們，並對生活中的其他人感到焦慮他們也可能表現出尋找的行為（觀看照片或影片），並詢問他們何時會回來。最後，他們可能會在進食、睡眠以及控制膀胱和大腸功能方面遇到困難。</a:t>
            </a:r>
            <a:endParaRPr lang="en-US"/>
          </a:p>
        </p:txBody>
      </p:sp>
      <p:sp>
        <p:nvSpPr>
          <p:cNvPr id="6" name="Title 5">
            <a:extLst>
              <a:ext uri="{FF2B5EF4-FFF2-40B4-BE49-F238E27FC236}">
                <a16:creationId xmlns:a16="http://schemas.microsoft.com/office/drawing/2014/main" id="{37F9444B-6529-0BF1-7BB3-6E93223349E3}"/>
              </a:ext>
            </a:extLst>
          </p:cNvPr>
          <p:cNvSpPr>
            <a:spLocks noGrp="1"/>
          </p:cNvSpPr>
          <p:nvPr>
            <p:ph type="title"/>
          </p:nvPr>
        </p:nvSpPr>
        <p:spPr>
          <a:xfrm>
            <a:off x="527690" y="95590"/>
            <a:ext cx="10508969" cy="733002"/>
          </a:xfrm>
          <a:ln w="28575">
            <a:noFill/>
          </a:ln>
        </p:spPr>
        <p:txBody>
          <a:bodyPr>
            <a:noAutofit/>
          </a:bodyPr>
          <a:lstStyle/>
          <a:p>
            <a:pPr algn="ctr" rtl="0"/>
            <a:r>
              <a:rPr lang="zh-Hant" sz="4000" b="1" i="0" u="none" strike="noStrike" baseline="0">
                <a:solidFill>
                  <a:srgbClr val="404040"/>
                </a:solidFill>
                <a:latin typeface="PRELOSLAB-SEMIBOLD"/>
              </a:rPr>
              <a:t>發展階段：3-6 歲</a:t>
            </a:r>
            <a:endParaRPr lang="en-US" sz="8000">
              <a:latin typeface="PRELOSLAB-SEMIBOLD"/>
            </a:endParaRPr>
          </a:p>
        </p:txBody>
      </p:sp>
    </p:spTree>
    <p:extLst>
      <p:ext uri="{BB962C8B-B14F-4D97-AF65-F5344CB8AC3E}">
        <p14:creationId xmlns:p14="http://schemas.microsoft.com/office/powerpoint/2010/main" val="80874620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ACAE0CB-60CC-A4B6-CE54-2221629B72CE}"/>
              </a:ext>
            </a:extLst>
          </p:cNvPr>
          <p:cNvSpPr>
            <a:spLocks noGrp="1"/>
          </p:cNvSpPr>
          <p:nvPr>
            <p:ph sz="quarter" idx="11"/>
          </p:nvPr>
        </p:nvSpPr>
        <p:spPr>
          <a:xfrm>
            <a:off x="5782176" y="74428"/>
            <a:ext cx="6328308" cy="6156251"/>
          </a:xfrm>
        </p:spPr>
        <p:txBody>
          <a:bodyPr>
            <a:noAutofit/>
          </a:bodyPr>
          <a:lstStyle/>
          <a:p>
            <a:pPr marL="0" indent="0" algn="l" rtl="0">
              <a:buNone/>
            </a:pPr>
            <a:r>
              <a:rPr lang="zh-Hant" sz="1800" b="1" i="0" u="none" strike="noStrike" baseline="0">
                <a:latin typeface="Meiryo-Bold"/>
              </a:rPr>
              <a:t>重要考慮因素：努力掌握</a:t>
            </a:r>
          </a:p>
          <a:p>
            <a:pPr marL="0" indent="0" algn="l">
              <a:buNone/>
            </a:pPr>
            <a:endParaRPr lang="en-US" sz="1800" b="1" i="0" u="none" strike="noStrike" baseline="0">
              <a:latin typeface="Meiryo-Bold"/>
            </a:endParaRPr>
          </a:p>
          <a:p>
            <a:pPr marL="0" indent="0" algn="l" rtl="0">
              <a:buNone/>
            </a:pPr>
            <a:r>
              <a:rPr lang="zh-Hant" sz="1700" b="1" i="0" u="none" strike="noStrike" baseline="0">
                <a:latin typeface="Meiryo-Bold"/>
              </a:rPr>
              <a:t>發展因素</a:t>
            </a:r>
          </a:p>
          <a:p>
            <a:pPr marL="0" indent="0" algn="l" rtl="0">
              <a:buNone/>
            </a:pPr>
            <a:r>
              <a:rPr lang="zh-Hant" sz="1700" b="0" i="0" u="none" strike="noStrike" baseline="0">
                <a:latin typeface="Wingdings-Regular"/>
              </a:rPr>
              <a:t>v </a:t>
            </a:r>
            <a:r>
              <a:rPr lang="zh-Hant" sz="1700" b="0" i="0" u="none" strike="noStrike" baseline="0">
                <a:latin typeface="Meiryo"/>
              </a:rPr>
              <a:t>與同伴和成人的關係很重要</a:t>
            </a:r>
          </a:p>
          <a:p>
            <a:pPr marL="0" indent="0" algn="l" rtl="0">
              <a:buNone/>
            </a:pPr>
            <a:r>
              <a:rPr lang="zh-Hant" sz="1700" b="0" i="0" u="none" strike="noStrike" baseline="0">
                <a:latin typeface="Wingdings-Regular"/>
              </a:rPr>
              <a:t>v </a:t>
            </a:r>
            <a:r>
              <a:rPr lang="zh-Hant" sz="1700" b="0" i="0" u="none" strike="noStrike" baseline="0">
                <a:latin typeface="Meiryo"/>
              </a:rPr>
              <a:t>努力掌握資訊和任務</a:t>
            </a:r>
          </a:p>
          <a:p>
            <a:pPr marL="0" indent="0" algn="l" rtl="0">
              <a:buNone/>
            </a:pPr>
            <a:r>
              <a:rPr lang="zh-Hant" sz="1700" b="0" i="0" u="none" strike="noStrike" baseline="0">
                <a:latin typeface="Wingdings-Regular"/>
              </a:rPr>
              <a:t>v </a:t>
            </a:r>
            <a:r>
              <a:rPr lang="zh-Hant" sz="1700" b="0" i="0" u="none" strike="noStrike" baseline="0">
                <a:latin typeface="Meiryo"/>
              </a:rPr>
              <a:t>責任感正在形成</a:t>
            </a:r>
          </a:p>
          <a:p>
            <a:pPr marL="0" indent="0" algn="l" rtl="0">
              <a:buNone/>
            </a:pPr>
            <a:r>
              <a:rPr lang="zh-Hant" sz="1700" b="0" i="0" u="none" strike="noStrike" baseline="0">
                <a:latin typeface="Wingdings-Regular"/>
              </a:rPr>
              <a:t>v </a:t>
            </a:r>
            <a:r>
              <a:rPr lang="zh-Hant" sz="1700" b="0" i="0" u="none" strike="noStrike" baseline="0">
                <a:latin typeface="Meiryo"/>
              </a:rPr>
              <a:t>認知方面，他們仍在進行具體思考</a:t>
            </a:r>
          </a:p>
          <a:p>
            <a:pPr marL="0" indent="0" algn="l" rtl="0">
              <a:buNone/>
            </a:pPr>
            <a:r>
              <a:rPr lang="zh-Hant" sz="1700" b="0" i="0" u="none" strike="noStrike" baseline="0">
                <a:latin typeface="Wingdings-Regular"/>
              </a:rPr>
              <a:t>v </a:t>
            </a:r>
            <a:r>
              <a:rPr lang="zh-Hant" sz="1700" b="0" i="0" u="none" strike="noStrike" baseline="0">
                <a:latin typeface="Meiryo"/>
              </a:rPr>
              <a:t>透過觀察和與他人互動來學習社交技巧</a:t>
            </a:r>
            <a:endParaRPr lang="en-US" sz="1800" b="1" i="0" u="none" strike="noStrike" baseline="0">
              <a:latin typeface="Meiryo-Bold"/>
            </a:endParaRPr>
          </a:p>
          <a:p>
            <a:pPr marL="0" indent="0" algn="l" rtl="0">
              <a:buNone/>
            </a:pPr>
            <a:r>
              <a:rPr lang="zh-Hant" sz="1700" b="1" i="0" u="none" strike="noStrike" baseline="0">
                <a:latin typeface="Meiryo-Bold"/>
              </a:rPr>
              <a:t>理解：</a:t>
            </a:r>
            <a:r>
              <a:rPr lang="zh-Hant" sz="1700" b="0" i="0" u="none" strike="noStrike" baseline="0">
                <a:latin typeface="Meiryo"/>
              </a:rPr>
              <a:t>對死亡充滿好奇，會提出問題。</a:t>
            </a:r>
          </a:p>
          <a:p>
            <a:pPr marL="0" indent="0" algn="l" rtl="0">
              <a:buNone/>
            </a:pPr>
            <a:r>
              <a:rPr lang="zh-Hant" sz="1700" b="0" i="0" u="none" strike="noStrike" baseline="0">
                <a:latin typeface="Meiryo"/>
              </a:rPr>
              <a:t>會確認現實，但可能仍難以理解抽象概念</a:t>
            </a:r>
          </a:p>
          <a:p>
            <a:pPr marL="0" indent="0" algn="l" rtl="0">
              <a:buNone/>
            </a:pPr>
            <a:r>
              <a:rPr lang="zh-Hant" sz="1700" b="1" i="0" u="none" strike="noStrike" baseline="0">
                <a:latin typeface="Meiryo-Bold"/>
              </a:rPr>
              <a:t>對於失去的反應</a:t>
            </a:r>
            <a:r>
              <a:rPr lang="zh-Hant" sz="1700" b="0" i="0" u="none" strike="noStrike" baseline="0">
                <a:latin typeface="Meiryo"/>
              </a:rPr>
              <a:t>：可能會害怕上學、難以集中精神、可能會有攻擊性的行為、變得關心自己的健康並與他人疏離。有些人可能會退縮，有些人則可能會在他人的支持下繼續進行日常活動。</a:t>
            </a:r>
          </a:p>
          <a:p>
            <a:pPr marL="0" indent="0" algn="l" rtl="0">
              <a:buNone/>
            </a:pPr>
            <a:r>
              <a:rPr lang="zh-Hant" sz="1700" b="0" i="0" u="none" strike="noStrike" baseline="0">
                <a:latin typeface="Meiryo"/>
              </a:rPr>
              <a:t>男孩：可能會變得更具攻擊性</a:t>
            </a:r>
          </a:p>
          <a:p>
            <a:pPr marL="0" indent="0" algn="l" rtl="0">
              <a:buNone/>
            </a:pPr>
            <a:r>
              <a:rPr lang="zh-Hant" sz="1700" b="0" i="0" u="none" strike="noStrike" baseline="0">
                <a:latin typeface="Meiryo"/>
              </a:rPr>
              <a:t>女孩：可能變得更孤僻或注意力不集中</a:t>
            </a:r>
            <a:endParaRPr lang="en-US"/>
          </a:p>
        </p:txBody>
      </p:sp>
      <p:sp>
        <p:nvSpPr>
          <p:cNvPr id="6" name="Title 5">
            <a:extLst>
              <a:ext uri="{FF2B5EF4-FFF2-40B4-BE49-F238E27FC236}">
                <a16:creationId xmlns:a16="http://schemas.microsoft.com/office/drawing/2014/main" id="{D11F3014-6EFA-69AB-AD3F-EC84DC31FD04}"/>
              </a:ext>
            </a:extLst>
          </p:cNvPr>
          <p:cNvSpPr>
            <a:spLocks noGrp="1"/>
          </p:cNvSpPr>
          <p:nvPr>
            <p:ph type="title"/>
          </p:nvPr>
        </p:nvSpPr>
        <p:spPr>
          <a:xfrm>
            <a:off x="0" y="0"/>
            <a:ext cx="5720318" cy="1488558"/>
          </a:xfrm>
          <a:ln w="76200">
            <a:solidFill>
              <a:srgbClr val="004987"/>
            </a:solidFill>
          </a:ln>
        </p:spPr>
        <p:txBody>
          <a:bodyPr>
            <a:noAutofit/>
          </a:bodyPr>
          <a:lstStyle/>
          <a:p>
            <a:pPr algn="ctr" rtl="0"/>
            <a:r>
              <a:rPr lang="zh-Hant" sz="4400" b="1" i="0" u="none" strike="noStrike">
                <a:latin typeface="PRELOSLAB-SEMIBOLD"/>
              </a:rPr>
              <a:t>發展階段：6 - 9 歲</a:t>
            </a:r>
          </a:p>
        </p:txBody>
      </p:sp>
      <p:sp>
        <p:nvSpPr>
          <p:cNvPr id="3" name="Content Placeholder 2">
            <a:extLst>
              <a:ext uri="{FF2B5EF4-FFF2-40B4-BE49-F238E27FC236}">
                <a16:creationId xmlns:a16="http://schemas.microsoft.com/office/drawing/2014/main" id="{EE506C7C-7E11-144B-58F7-2E470BD12AB8}"/>
              </a:ext>
            </a:extLst>
          </p:cNvPr>
          <p:cNvSpPr>
            <a:spLocks noGrp="1"/>
          </p:cNvSpPr>
          <p:nvPr>
            <p:ph sz="quarter" idx="10"/>
          </p:nvPr>
        </p:nvSpPr>
        <p:spPr>
          <a:xfrm>
            <a:off x="155945" y="1743740"/>
            <a:ext cx="5487300" cy="4350592"/>
          </a:xfrm>
        </p:spPr>
        <p:txBody>
          <a:bodyPr>
            <a:noAutofit/>
          </a:bodyPr>
          <a:lstStyle/>
          <a:p>
            <a:pPr marL="0" indent="0" algn="l" rtl="0">
              <a:buNone/>
            </a:pPr>
            <a:r>
              <a:rPr lang="zh-Hant" sz="3200" b="0" i="0" u="none" strike="noStrike">
                <a:latin typeface="PRELOSLAB-SEMIBOLD"/>
              </a:rPr>
              <a:t>協助策略</a:t>
            </a:r>
            <a:endParaRPr lang="en-US" sz="2400">
              <a:latin typeface="PRELOSLAB-SEMIBOLD"/>
            </a:endParaRPr>
          </a:p>
          <a:p>
            <a:pPr rtl="0"/>
            <a:r>
              <a:rPr lang="zh-Hant" sz="2200" b="0" i="0" u="none" strike="noStrike" baseline="0">
                <a:latin typeface="Meiryo"/>
              </a:rPr>
              <a:t>討論時使用準確的詞彙（例如：去世、死亡等）</a:t>
            </a:r>
          </a:p>
          <a:p>
            <a:pPr rtl="0"/>
            <a:r>
              <a:rPr lang="zh-Hant" sz="2200" b="0" i="0" u="none" strike="noStrike" baseline="0">
                <a:latin typeface="Meiryo"/>
              </a:rPr>
              <a:t>提供機會讓孩子發問及表達他們的感受</a:t>
            </a:r>
          </a:p>
          <a:p>
            <a:pPr rtl="0"/>
            <a:r>
              <a:rPr lang="zh-Hant" sz="2200" b="0" i="0" u="none" strike="noStrike" baseline="0">
                <a:latin typeface="Meiryo"/>
              </a:rPr>
              <a:t>提供安慰（不是他們的錯）</a:t>
            </a:r>
          </a:p>
          <a:p>
            <a:pPr rtl="0"/>
            <a:r>
              <a:rPr lang="zh-Hant" sz="2200" b="0" i="0" u="none" strike="noStrike" baseline="0">
                <a:latin typeface="Meiryo"/>
              </a:rPr>
              <a:t>閱讀與哀傷和失去有關的書籍</a:t>
            </a:r>
          </a:p>
          <a:p>
            <a:pPr rtl="0"/>
            <a:r>
              <a:rPr lang="zh-Hant" sz="2200" b="0" i="0" u="none" strike="noStrike" baseline="0">
                <a:latin typeface="Meiryo"/>
              </a:rPr>
              <a:t>邀請兒童分享回憶和參加儀式</a:t>
            </a:r>
            <a:endParaRPr lang="en-US" sz="3600"/>
          </a:p>
        </p:txBody>
      </p:sp>
      <p:cxnSp>
        <p:nvCxnSpPr>
          <p:cNvPr id="12" name="Straight Connector 11">
            <a:extLst>
              <a:ext uri="{FF2B5EF4-FFF2-40B4-BE49-F238E27FC236}">
                <a16:creationId xmlns:a16="http://schemas.microsoft.com/office/drawing/2014/main" id="{8F08CE35-BB47-A2D3-9A09-A8023C7DE4C4}"/>
              </a:ext>
            </a:extLst>
          </p:cNvPr>
          <p:cNvCxnSpPr/>
          <p:nvPr/>
        </p:nvCxnSpPr>
        <p:spPr>
          <a:xfrm flipH="1" flipV="1">
            <a:off x="5720318" y="0"/>
            <a:ext cx="0" cy="6094332"/>
          </a:xfrm>
          <a:prstGeom prst="line">
            <a:avLst/>
          </a:prstGeom>
          <a:ln w="762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499268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D5E78A0-0831-4491-9577-1868FF95D2AC}"/>
              </a:ext>
            </a:extLst>
          </p:cNvPr>
          <p:cNvPicPr>
            <a:picLocks noChangeAspect="1"/>
          </p:cNvPicPr>
          <p:nvPr/>
        </p:nvPicPr>
        <p:blipFill>
          <a:blip r:embed="rId3"/>
          <a:stretch>
            <a:fillRect/>
          </a:stretch>
        </p:blipFill>
        <p:spPr>
          <a:xfrm>
            <a:off x="1561467" y="423443"/>
            <a:ext cx="9154158" cy="6077370"/>
          </a:xfrm>
          <a:prstGeom prst="rect">
            <a:avLst/>
          </a:prstGeom>
        </p:spPr>
      </p:pic>
    </p:spTree>
    <p:extLst>
      <p:ext uri="{BB962C8B-B14F-4D97-AF65-F5344CB8AC3E}">
        <p14:creationId xmlns:p14="http://schemas.microsoft.com/office/powerpoint/2010/main" val="179772433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F9BFB-302F-C948-63B7-2C7BBB781898}"/>
              </a:ext>
            </a:extLst>
          </p:cNvPr>
          <p:cNvSpPr>
            <a:spLocks noGrp="1"/>
          </p:cNvSpPr>
          <p:nvPr>
            <p:ph type="title"/>
          </p:nvPr>
        </p:nvSpPr>
        <p:spPr>
          <a:xfrm>
            <a:off x="125715" y="935665"/>
            <a:ext cx="5878137" cy="3896417"/>
          </a:xfrm>
        </p:spPr>
        <p:txBody>
          <a:bodyPr>
            <a:noAutofit/>
          </a:bodyPr>
          <a:lstStyle/>
          <a:p>
            <a:pPr rtl="0"/>
            <a:r>
              <a:rPr lang="zh-Hant" sz="6600" b="1" i="0" u="none" strike="noStrike">
                <a:latin typeface="PRELOSLAB-SEMIBOLD"/>
              </a:rPr>
              <a:t>「為你的心塗上顏色」活動！</a:t>
            </a:r>
          </a:p>
        </p:txBody>
      </p:sp>
      <p:sp>
        <p:nvSpPr>
          <p:cNvPr id="5" name="TextBox 4">
            <a:extLst>
              <a:ext uri="{FF2B5EF4-FFF2-40B4-BE49-F238E27FC236}">
                <a16:creationId xmlns:a16="http://schemas.microsoft.com/office/drawing/2014/main" id="{E374BE6F-B469-64CB-0F0C-673949479AD7}"/>
              </a:ext>
            </a:extLst>
          </p:cNvPr>
          <p:cNvSpPr txBox="1"/>
          <p:nvPr/>
        </p:nvSpPr>
        <p:spPr>
          <a:xfrm>
            <a:off x="6188149" y="287079"/>
            <a:ext cx="6003851" cy="6740307"/>
          </a:xfrm>
          <a:prstGeom prst="rect">
            <a:avLst/>
          </a:prstGeom>
          <a:noFill/>
        </p:spPr>
        <p:txBody>
          <a:bodyPr wrap="square"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Hant" sz="2400" b="1" i="0" u="none" strike="noStrike" kern="1200" cap="none" spc="0" normalizeH="0" baseline="0" noProof="0">
                <a:ln>
                  <a:noFill/>
                </a:ln>
                <a:solidFill>
                  <a:srgbClr val="000000"/>
                </a:solidFill>
                <a:uLnTx/>
                <a:uFillTx/>
                <a:latin typeface="PRELOSLAB-SEMIBOLD"/>
                <a:ea typeface="+mn-ea"/>
                <a:cs typeface="+mn-cs"/>
              </a:rPr>
              <a:t>目標</a:t>
            </a:r>
            <a:r>
              <a:rPr kumimoji="0" lang="zh-Hant" sz="2400" b="0" i="0" u="none" strike="noStrike" kern="1200" cap="none" spc="0" normalizeH="0" baseline="0" noProof="0">
                <a:ln>
                  <a:noFill/>
                </a:ln>
                <a:solidFill>
                  <a:srgbClr val="000000"/>
                </a:solidFill>
                <a:uLnTx/>
                <a:uFillTx/>
                <a:latin typeface="PRELOSLAB-SEMIBOLD"/>
                <a:ea typeface="+mn-ea"/>
                <a:cs typeface="+mn-cs"/>
              </a:rPr>
              <a:t>：讓兒童辨別感受和發展詞彙。進一步展示促進健康表達情緒的方法。這個開放式的問題可以讓我們看到兒童的想法。</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srgbClr val="000000"/>
              </a:solidFill>
              <a:effectLst/>
              <a:uLnTx/>
              <a:uFillTx/>
              <a:latin typeface="PRELOSLAB-SEMIBOLD"/>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zh-Hant" sz="2400" b="0" i="0" u="none" strike="noStrike" kern="1200" cap="none" spc="0" normalizeH="0" baseline="0" noProof="0">
                <a:ln>
                  <a:noFill/>
                </a:ln>
                <a:solidFill>
                  <a:srgbClr val="000000"/>
                </a:solidFill>
                <a:uLnTx/>
                <a:uFillTx/>
                <a:latin typeface="PRELOSLAB-SEMIBOLD"/>
                <a:ea typeface="+mn-ea"/>
                <a:cs typeface="+mn-cs"/>
              </a:rPr>
              <a:t>說明：</a:t>
            </a:r>
          </a:p>
          <a:p>
            <a:pPr marL="342900" marR="0" lvl="0" indent="-342900" algn="l" defTabSz="914400" rtl="0" eaLnBrk="1" fontAlgn="auto" latinLnBrk="0" hangingPunct="1">
              <a:lnSpc>
                <a:spcPct val="100000"/>
              </a:lnSpc>
              <a:spcBef>
                <a:spcPct val="0"/>
              </a:spcBef>
              <a:spcAft>
                <a:spcPct val="0"/>
              </a:spcAft>
              <a:buClrTx/>
              <a:buSzTx/>
              <a:buFont typeface="+mj-lt"/>
              <a:buAutoNum type="arabicPeriod"/>
              <a:defRPr/>
            </a:pPr>
            <a:r>
              <a:rPr kumimoji="0" lang="zh-Hant" sz="2400" b="0" i="0" u="none" strike="noStrike" kern="1200" cap="none" spc="0" normalizeH="0" baseline="0" noProof="0">
                <a:ln>
                  <a:noFill/>
                </a:ln>
                <a:solidFill>
                  <a:srgbClr val="000000"/>
                </a:solidFill>
                <a:uLnTx/>
                <a:uFillTx/>
                <a:latin typeface="PRELOSLAB-SEMIBOLD"/>
                <a:ea typeface="+mn-ea"/>
                <a:cs typeface="+mn-cs"/>
              </a:rPr>
              <a:t>使用蠟筆、彩色鉛筆或記號筆，讓孩子選擇符合他們每種情緒的顏色。</a:t>
            </a:r>
          </a:p>
          <a:p>
            <a:pPr marL="800100" marR="0" lvl="1" indent="-342900" algn="l" defTabSz="914400" rtl="0" eaLnBrk="1" fontAlgn="auto" latinLnBrk="0" hangingPunct="1">
              <a:lnSpc>
                <a:spcPct val="100000"/>
              </a:lnSpc>
              <a:spcBef>
                <a:spcPct val="0"/>
              </a:spcBef>
              <a:spcAft>
                <a:spcPct val="0"/>
              </a:spcAft>
              <a:buClrTx/>
              <a:buSzTx/>
              <a:buFont typeface="+mj-lt"/>
              <a:buAutoNum type="arabicPeriod"/>
              <a:defRPr/>
            </a:pPr>
            <a:r>
              <a:rPr kumimoji="0" lang="zh-Hant" sz="2400" b="0" i="0" u="none" strike="noStrike" kern="1200" cap="none" spc="0" normalizeH="0" baseline="0" noProof="0">
                <a:ln>
                  <a:noFill/>
                </a:ln>
                <a:solidFill>
                  <a:srgbClr val="000000"/>
                </a:solidFill>
                <a:uLnTx/>
                <a:uFillTx/>
                <a:latin typeface="PRELOSLAB-SEMIBOLD"/>
                <a:ea typeface="+mn-ea"/>
                <a:cs typeface="+mn-cs"/>
              </a:rPr>
              <a:t>例如，憤怒可能是紅色，悲傷可能是藍色。</a:t>
            </a:r>
          </a:p>
          <a:p>
            <a:pPr marL="342900" marR="0" lvl="0" indent="-342900" algn="l" defTabSz="914400" rtl="0" eaLnBrk="1" fontAlgn="auto" latinLnBrk="0" hangingPunct="1">
              <a:lnSpc>
                <a:spcPct val="100000"/>
              </a:lnSpc>
              <a:spcBef>
                <a:spcPct val="0"/>
              </a:spcBef>
              <a:spcAft>
                <a:spcPct val="0"/>
              </a:spcAft>
              <a:buClrTx/>
              <a:buSzTx/>
              <a:buFont typeface="+mj-lt"/>
              <a:buAutoNum type="arabicPeriod"/>
              <a:defRPr/>
            </a:pPr>
            <a:r>
              <a:rPr kumimoji="0" lang="zh-Hant" sz="2400" b="0" i="0" u="none" strike="noStrike" kern="1200" cap="none" spc="0" normalizeH="0" baseline="0" noProof="0">
                <a:ln>
                  <a:noFill/>
                </a:ln>
                <a:solidFill>
                  <a:srgbClr val="000000"/>
                </a:solidFill>
                <a:uLnTx/>
                <a:uFillTx/>
                <a:latin typeface="PRELOSLAB-SEMIBOLD"/>
                <a:ea typeface="+mn-ea"/>
                <a:cs typeface="+mn-cs"/>
              </a:rPr>
              <a:t>然後，讓孩子塗上他們心裡現在分別感覺到多少這些情緒。</a:t>
            </a:r>
          </a:p>
          <a:p>
            <a:pPr marL="342900" marR="0" lvl="0" indent="-342900" algn="l" defTabSz="914400" rtl="0" eaLnBrk="1" fontAlgn="auto" latinLnBrk="0" hangingPunct="1">
              <a:lnSpc>
                <a:spcPct val="100000"/>
              </a:lnSpc>
              <a:spcBef>
                <a:spcPct val="0"/>
              </a:spcBef>
              <a:spcAft>
                <a:spcPct val="0"/>
              </a:spcAft>
              <a:buClrTx/>
              <a:buSzTx/>
              <a:buFont typeface="+mj-lt"/>
              <a:buAutoNum type="arabicPeriod"/>
              <a:defRPr/>
            </a:pPr>
            <a:r>
              <a:rPr kumimoji="0" lang="zh-Hant" sz="2400" b="0" i="0" u="none" strike="noStrike" kern="1200" cap="none" spc="0" normalizeH="0" baseline="0" noProof="0">
                <a:ln>
                  <a:noFill/>
                </a:ln>
                <a:solidFill>
                  <a:srgbClr val="000000"/>
                </a:solidFill>
                <a:uLnTx/>
                <a:uFillTx/>
                <a:latin typeface="PRELOSLAB-SEMIBOLD"/>
                <a:ea typeface="+mn-ea"/>
                <a:cs typeface="+mn-cs"/>
              </a:rPr>
              <a:t>然後將這些信息作為對話的開端。</a:t>
            </a:r>
          </a:p>
          <a:p>
            <a:pPr marL="800100" marR="0" lvl="1" indent="-342900" algn="l" defTabSz="914400" rtl="0" eaLnBrk="1" fontAlgn="auto" latinLnBrk="0" hangingPunct="1">
              <a:lnSpc>
                <a:spcPct val="100000"/>
              </a:lnSpc>
              <a:spcBef>
                <a:spcPct val="0"/>
              </a:spcBef>
              <a:spcAft>
                <a:spcPct val="0"/>
              </a:spcAft>
              <a:buClrTx/>
              <a:buSzTx/>
              <a:buFont typeface="+mj-lt"/>
              <a:buAutoNum type="arabicPeriod"/>
              <a:defRPr/>
            </a:pPr>
            <a:r>
              <a:rPr kumimoji="0" lang="zh-Hant" sz="2400" b="0" i="0" u="none" strike="noStrike" kern="1200" cap="none" spc="0" normalizeH="0" baseline="0" noProof="0">
                <a:ln>
                  <a:noFill/>
                </a:ln>
                <a:solidFill>
                  <a:srgbClr val="000000"/>
                </a:solidFill>
                <a:uLnTx/>
                <a:uFillTx/>
                <a:latin typeface="PRELOSLAB-SEMIBOLD"/>
                <a:ea typeface="+mn-ea"/>
                <a:cs typeface="+mn-cs"/>
              </a:rPr>
              <a:t>在家庭會談中，這是一種促進情感溝通的方式。</a:t>
            </a:r>
            <a:endParaRPr kumimoji="0" lang="en-US" sz="2400" b="0" i="0" u="none" strike="noStrike" kern="1200" cap="none" spc="0" normalizeH="0" baseline="0" noProof="0">
              <a:ln>
                <a:noFill/>
              </a:ln>
              <a:solidFill>
                <a:prstClr val="black"/>
              </a:solidFill>
              <a:effectLst/>
              <a:uLnTx/>
              <a:uFillTx/>
              <a:latin typeface="PRELOSLAB-SEMIBOLD"/>
              <a:ea typeface="+mn-ea"/>
              <a:cs typeface="+mn-cs"/>
            </a:endParaRPr>
          </a:p>
        </p:txBody>
      </p:sp>
    </p:spTree>
    <p:extLst>
      <p:ext uri="{BB962C8B-B14F-4D97-AF65-F5344CB8AC3E}">
        <p14:creationId xmlns:p14="http://schemas.microsoft.com/office/powerpoint/2010/main" val="395906176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eart with a checklist&#10;&#10;AI-generated content may be incorrect.">
            <a:extLst>
              <a:ext uri="{FF2B5EF4-FFF2-40B4-BE49-F238E27FC236}">
                <a16:creationId xmlns:a16="http://schemas.microsoft.com/office/drawing/2014/main" id="{FF8F8A9A-8A15-D64A-F494-DD846E9EF405}"/>
              </a:ext>
            </a:extLst>
          </p:cNvPr>
          <p:cNvPicPr>
            <a:picLocks noChangeAspect="1"/>
          </p:cNvPicPr>
          <p:nvPr/>
        </p:nvPicPr>
        <p:blipFill>
          <a:blip r:embed="rId2"/>
          <a:stretch>
            <a:fillRect/>
          </a:stretch>
        </p:blipFill>
        <p:spPr>
          <a:xfrm>
            <a:off x="1502734" y="0"/>
            <a:ext cx="9186531" cy="6909001"/>
          </a:xfrm>
          <a:prstGeom prst="rect">
            <a:avLst/>
          </a:prstGeom>
        </p:spPr>
      </p:pic>
    </p:spTree>
    <p:extLst>
      <p:ext uri="{BB962C8B-B14F-4D97-AF65-F5344CB8AC3E}">
        <p14:creationId xmlns:p14="http://schemas.microsoft.com/office/powerpoint/2010/main" val="52094356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49CEC3-80D5-F271-8B9A-3AF2D2F2F287}"/>
              </a:ext>
            </a:extLst>
          </p:cNvPr>
          <p:cNvSpPr>
            <a:spLocks noGrp="1"/>
          </p:cNvSpPr>
          <p:nvPr>
            <p:ph sz="quarter" idx="11"/>
          </p:nvPr>
        </p:nvSpPr>
        <p:spPr>
          <a:xfrm>
            <a:off x="6979920" y="1579817"/>
            <a:ext cx="5212080" cy="4196784"/>
          </a:xfrm>
        </p:spPr>
        <p:txBody>
          <a:bodyPr>
            <a:noAutofit/>
          </a:bodyPr>
          <a:lstStyle/>
          <a:p>
            <a:pPr marL="0" indent="0">
              <a:buNone/>
            </a:pPr>
            <a:endParaRPr lang="en-US"/>
          </a:p>
          <a:p>
            <a:pPr rtl="0"/>
            <a:r>
              <a:rPr lang="zh-Hant" sz="2800" b="0" i="0" u="none" strike="noStrike">
                <a:latin typeface="Avenir Light"/>
              </a:rPr>
              <a:t> Sean Taitt，MSW</a:t>
            </a:r>
          </a:p>
          <a:p>
            <a:pPr lvl="1" rtl="0"/>
            <a:r>
              <a:rPr lang="zh-Hant" sz="2800" b="0" i="0" u="none" strike="noStrike">
                <a:latin typeface="Avenir Light"/>
              </a:rPr>
              <a:t>電子郵件地址：</a:t>
            </a:r>
            <a:r>
              <a:rPr lang="zh-Hant" sz="2800" b="0" i="0" u="none" strike="noStrike">
                <a:latin typeface="Avenir Light"/>
                <a:hlinkClick r:id="rId2"/>
              </a:rPr>
              <a:t>staitt@pacificoaks.edu</a:t>
            </a:r>
            <a:endParaRPr lang="en-US" sz="2800"/>
          </a:p>
          <a:p>
            <a:pPr lvl="1" rtl="0"/>
            <a:r>
              <a:rPr lang="zh-Hant" sz="2800" b="0" i="0" u="none" strike="noStrike">
                <a:latin typeface="Avenir Light"/>
              </a:rPr>
              <a:t>電話：562-334-2762</a:t>
            </a:r>
          </a:p>
        </p:txBody>
      </p:sp>
      <p:sp>
        <p:nvSpPr>
          <p:cNvPr id="2" name="Title 1">
            <a:extLst>
              <a:ext uri="{FF2B5EF4-FFF2-40B4-BE49-F238E27FC236}">
                <a16:creationId xmlns:a16="http://schemas.microsoft.com/office/drawing/2014/main" id="{7C653970-4569-3BC7-8AE8-0F7D04CC0D08}"/>
              </a:ext>
            </a:extLst>
          </p:cNvPr>
          <p:cNvSpPr>
            <a:spLocks noGrp="1"/>
          </p:cNvSpPr>
          <p:nvPr>
            <p:ph type="title"/>
          </p:nvPr>
        </p:nvSpPr>
        <p:spPr>
          <a:xfrm>
            <a:off x="713769" y="84313"/>
            <a:ext cx="10764462" cy="733002"/>
          </a:xfrm>
        </p:spPr>
        <p:txBody>
          <a:bodyPr anchor="t">
            <a:noAutofit/>
          </a:bodyPr>
          <a:lstStyle/>
          <a:p>
            <a:pPr algn="ctr" rtl="0"/>
            <a:r>
              <a:rPr lang="zh-Hant" sz="4400" b="1" i="0" u="none" strike="noStrike">
                <a:latin typeface="PRELOSLAB-SEMIBOLD"/>
              </a:rPr>
              <a:t>感謝您抽出的寶貴時間！</a:t>
            </a:r>
          </a:p>
        </p:txBody>
      </p:sp>
      <p:pic>
        <p:nvPicPr>
          <p:cNvPr id="1026" name="Picture 2">
            <a:extLst>
              <a:ext uri="{FF2B5EF4-FFF2-40B4-BE49-F238E27FC236}">
                <a16:creationId xmlns:a16="http://schemas.microsoft.com/office/drawing/2014/main" id="{6743366C-FEAF-FF5C-DF78-933FD569A15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0744" y="1489230"/>
            <a:ext cx="6349986" cy="3571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29214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85E85B4-1A2D-3D31-C23C-10D6954CCA43}"/>
              </a:ext>
            </a:extLst>
          </p:cNvPr>
          <p:cNvSpPr txBox="1"/>
          <p:nvPr/>
        </p:nvSpPr>
        <p:spPr>
          <a:xfrm>
            <a:off x="11734800" y="6400800"/>
            <a:ext cx="280846" cy="307777"/>
          </a:xfrm>
          <a:prstGeom prst="rect">
            <a:avLst/>
          </a:prstGeom>
          <a:noFill/>
        </p:spPr>
        <p:txBody>
          <a:bodyPr wrap="none"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Hant" sz="1400" b="0" i="0" u="none" strike="noStrike" kern="1200" cap="none" spc="0" normalizeH="0" baseline="0" noProof="0">
                <a:ln>
                  <a:noFill/>
                </a:ln>
                <a:solidFill>
                  <a:srgbClr val="000000"/>
                </a:solidFill>
                <a:uLnTx/>
                <a:uFillTx/>
                <a:latin typeface="Aptos"/>
                <a:ea typeface="+mn-ea"/>
                <a:cs typeface="+mn-cs"/>
              </a:rPr>
              <a:t>3</a:t>
            </a:r>
            <a:endParaRPr kumimoji="0" lang="en-US" sz="14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25" name="Subtitle 2">
            <a:extLst>
              <a:ext uri="{FF2B5EF4-FFF2-40B4-BE49-F238E27FC236}">
                <a16:creationId xmlns:a16="http://schemas.microsoft.com/office/drawing/2014/main" id="{49FD6F8E-F19A-2509-ADAA-AA1E3BB76557}"/>
              </a:ext>
            </a:extLst>
          </p:cNvPr>
          <p:cNvSpPr txBox="1"/>
          <p:nvPr/>
        </p:nvSpPr>
        <p:spPr>
          <a:xfrm>
            <a:off x="228600" y="161925"/>
            <a:ext cx="9144000" cy="56911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ct val="0"/>
              </a:spcAft>
              <a:buClrTx/>
              <a:buSzTx/>
              <a:buFont typeface="Arial" panose="020B0604020202020204" pitchFamily="34" charset="0"/>
              <a:buNone/>
              <a:defRPr/>
            </a:pPr>
            <a:r>
              <a:rPr kumimoji="0" lang="zh-Hant" sz="3000" b="1" i="0" u="none" strike="noStrike" kern="1200" cap="none" spc="0" normalizeH="0" baseline="0" noProof="0">
                <a:ln>
                  <a:noFill/>
                </a:ln>
                <a:solidFill>
                  <a:srgbClr val="FFFFFF"/>
                </a:solidFill>
                <a:uLnTx/>
                <a:uFillTx/>
                <a:latin typeface="Calibri"/>
                <a:ea typeface="+mn-ea"/>
                <a:cs typeface="Calibri"/>
              </a:rPr>
              <a:t>洛杉磯縣支持兒童保育的議案獲得批准</a:t>
            </a:r>
            <a:endParaRPr kumimoji="0" lang="en-US" sz="20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F887CB31-3D09-7BC6-6442-A6FF49D6A295}"/>
              </a:ext>
            </a:extLst>
          </p:cNvPr>
          <p:cNvSpPr txBox="1"/>
          <p:nvPr/>
        </p:nvSpPr>
        <p:spPr>
          <a:xfrm>
            <a:off x="457200" y="981607"/>
            <a:ext cx="11277600" cy="4462760"/>
          </a:xfrm>
          <a:prstGeom prst="rect">
            <a:avLst/>
          </a:prstGeom>
          <a:noFill/>
        </p:spPr>
        <p:txBody>
          <a:bodyPr wrap="square" rtlCol="0">
            <a:noAutofit/>
          </a:bodyPr>
          <a:lstStyle/>
          <a:p>
            <a:pPr marL="342900" marR="0" lvl="0" indent="-34290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kumimoji="0" lang="zh-Hant" sz="2000" b="0" i="0" u="none" strike="noStrike" kern="1200" cap="none" spc="0" normalizeH="0" baseline="0" noProof="0">
                <a:ln>
                  <a:noFill/>
                </a:ln>
                <a:solidFill>
                  <a:srgbClr val="000000"/>
                </a:solidFill>
                <a:uLnTx/>
                <a:uFillTx/>
                <a:latin typeface="Arial"/>
                <a:ea typeface="+mn-ea"/>
                <a:cs typeface="+mn-cs"/>
              </a:rPr>
              <a:t>指示區域規劃部</a:t>
            </a:r>
            <a:r>
              <a:rPr kumimoji="0" lang="zh-Hant" sz="2000" b="1" i="0" u="none" strike="noStrike" kern="1200" cap="none" spc="0" normalizeH="0" baseline="0" noProof="0">
                <a:ln>
                  <a:noFill/>
                </a:ln>
                <a:solidFill>
                  <a:srgbClr val="000000"/>
                </a:solidFill>
                <a:uLnTx/>
                <a:uFillTx/>
                <a:latin typeface="Arial"/>
                <a:ea typeface="+mn-ea"/>
                <a:cs typeface="+mn-cs"/>
              </a:rPr>
              <a:t>允許在受伊頓大火影響的社區內，臨時使用其他設施進行兒童保育計劃</a:t>
            </a:r>
            <a:r>
              <a:rPr kumimoji="0" lang="zh-Hant" sz="2000" b="0" i="0" u="none" strike="noStrike" kern="1200" cap="none" spc="0" normalizeH="0" baseline="0" noProof="0">
                <a:ln>
                  <a:noFill/>
                </a:ln>
                <a:solidFill>
                  <a:srgbClr val="000000"/>
                </a:solidFill>
                <a:uLnTx/>
                <a:uFillTx/>
                <a:latin typeface="Arial"/>
                <a:ea typeface="+mn-ea"/>
                <a:cs typeface="+mn-cs"/>
              </a:rPr>
              <a:t>；經加州認證的 TK-12 年級學校（不包括貿易或商業學校）；以及教堂、廟宇或其他專門用於宗教崇拜的場所。</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kumimoji="0" lang="zh-Hant" sz="2000" b="0" i="0" u="none" strike="noStrike" kern="1200" cap="none" spc="0" normalizeH="0" baseline="0" noProof="0">
                <a:ln>
                  <a:noFill/>
                </a:ln>
                <a:solidFill>
                  <a:srgbClr val="000000"/>
                </a:solidFill>
                <a:uLnTx/>
                <a:uFillTx/>
                <a:latin typeface="Arial"/>
                <a:ea typeface="+mn-ea"/>
                <a:cs typeface="+mn-cs"/>
              </a:rPr>
              <a:t>指示消防局與州消防局長和當地受影響的市政府合作，優先為尋求重新開放現有設施或持有緊急托兒許可證、需要建造新設施的兒童保育提供者</a:t>
            </a:r>
            <a:r>
              <a:rPr kumimoji="0" lang="zh-Hant" sz="2000" b="1" i="0" u="none" strike="noStrike" kern="1200" cap="none" spc="0" normalizeH="0" baseline="0" noProof="0">
                <a:ln>
                  <a:noFill/>
                </a:ln>
                <a:solidFill>
                  <a:srgbClr val="000000"/>
                </a:solidFill>
                <a:uLnTx/>
                <a:uFillTx/>
                <a:latin typeface="Arial"/>
                <a:ea typeface="+mn-ea"/>
                <a:cs typeface="+mn-cs"/>
              </a:rPr>
              <a:t>辦理緊急消防許可證</a:t>
            </a:r>
            <a:r>
              <a:rPr kumimoji="0" lang="zh-Hant" sz="2000" b="0" i="0" u="none" strike="noStrike" kern="1200" cap="none" spc="0" normalizeH="0" baseline="0" noProof="0">
                <a:ln>
                  <a:noFill/>
                </a:ln>
                <a:solidFill>
                  <a:srgbClr val="000000"/>
                </a:solidFill>
                <a:uLnTx/>
                <a:uFillTx/>
                <a:latin typeface="Arial"/>
                <a:ea typeface="+mn-ea"/>
                <a:cs typeface="+mn-cs"/>
              </a:rPr>
              <a:t>。</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kumimoji="0" lang="zh-Hant" sz="2000" b="0" i="0" u="none" strike="noStrike" kern="1200" cap="none" spc="0" normalizeH="0" baseline="0" noProof="0">
                <a:ln>
                  <a:noFill/>
                </a:ln>
                <a:solidFill>
                  <a:srgbClr val="000000"/>
                </a:solidFill>
                <a:uLnTx/>
                <a:uFillTx/>
                <a:latin typeface="Arial"/>
                <a:ea typeface="+mn-ea"/>
                <a:cs typeface="+mn-cs"/>
              </a:rPr>
              <a:t>指示首席執行長透過立法事務和政府關係處</a:t>
            </a:r>
            <a:r>
              <a:rPr kumimoji="0" lang="zh-Hant" sz="2000" b="1" i="0" u="none" strike="noStrike" kern="1200" cap="none" spc="0" normalizeH="0" baseline="0" noProof="0">
                <a:ln>
                  <a:noFill/>
                </a:ln>
                <a:solidFill>
                  <a:srgbClr val="000000"/>
                </a:solidFill>
                <a:uLnTx/>
                <a:uFillTx/>
                <a:latin typeface="Arial"/>
                <a:ea typeface="+mn-ea"/>
                <a:cs typeface="+mn-cs"/>
              </a:rPr>
              <a:t>支持州預算提案、立法和其他行政工作，以滿足受野火影響的兒童保育提供者的需求，</a:t>
            </a:r>
            <a:r>
              <a:rPr kumimoji="0" lang="zh-Hant" sz="2000" b="0" i="0" u="none" strike="noStrike" kern="1200" cap="none" spc="0" normalizeH="0" baseline="0" noProof="0">
                <a:ln>
                  <a:noFill/>
                </a:ln>
                <a:solidFill>
                  <a:srgbClr val="000000"/>
                </a:solidFill>
                <a:uLnTx/>
                <a:uFillTx/>
                <a:latin typeface="Arial"/>
                <a:ea typeface="+mn-ea"/>
                <a:cs typeface="+mn-cs"/>
              </a:rPr>
              <a:t>包括但不限於</a:t>
            </a:r>
            <a:r>
              <a:rPr kumimoji="0" lang="zh-Hant" sz="2000" b="1" i="0" u="none" strike="noStrike" kern="1200" cap="none" spc="0" normalizeH="0" baseline="0" noProof="0">
                <a:ln>
                  <a:noFill/>
                </a:ln>
                <a:solidFill>
                  <a:srgbClr val="000000"/>
                </a:solidFill>
                <a:uLnTx/>
                <a:uFillTx/>
                <a:latin typeface="Arial"/>
                <a:ea typeface="+mn-ea"/>
                <a:cs typeface="+mn-cs"/>
              </a:rPr>
              <a:t>兒童保育設施的健康和安全評估及修復。</a:t>
            </a:r>
          </a:p>
          <a:p>
            <a:pPr marL="457200" marR="0" lvl="0" indent="-457200" algn="l" defTabSz="914400" rtl="0" eaLnBrk="1" fontAlgn="auto" latinLnBrk="0" hangingPunct="1">
              <a:lnSpc>
                <a:spcPct val="100000"/>
              </a:lnSpc>
              <a:spcBef>
                <a:spcPct val="0"/>
              </a:spcBef>
              <a:spcAft>
                <a:spcPct val="0"/>
              </a:spcAft>
              <a:buClrTx/>
              <a:buSzTx/>
              <a:buFontTx/>
              <a:buAutoNum type="arabicPeriod"/>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5451510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301E07F-4F79-4B58-8698-EF24DC1EC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Arc 29">
            <a:extLst>
              <a:ext uri="{FF2B5EF4-FFF2-40B4-BE49-F238E27FC236}">
                <a16:creationId xmlns:a16="http://schemas.microsoft.com/office/drawing/2014/main" id="{E58B2195-5055-402F-A3E7-53FF0E49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5836" y="775849"/>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86AF06E2-B450-4979-90A1-F8BDD9C08DA0}"/>
              </a:ext>
            </a:extLst>
          </p:cNvPr>
          <p:cNvSpPr>
            <a:spLocks noGrp="1"/>
          </p:cNvSpPr>
          <p:nvPr>
            <p:ph type="ctrTitle"/>
          </p:nvPr>
        </p:nvSpPr>
        <p:spPr>
          <a:xfrm>
            <a:off x="7080738" y="647593"/>
            <a:ext cx="4467792" cy="3060541"/>
          </a:xfrm>
        </p:spPr>
        <p:txBody>
          <a:bodyPr>
            <a:noAutofit/>
          </a:bodyPr>
          <a:lstStyle/>
          <a:p>
            <a:pPr rtl="0"/>
            <a:r>
              <a:rPr lang="zh-Hant" sz="4600" b="0" i="0" u="none" strike="noStrike">
                <a:solidFill>
                  <a:srgbClr val="FFFFFF"/>
                </a:solidFill>
                <a:latin typeface="Calibri Light"/>
              </a:rPr>
              <a:t>兒童保育與發展部門（Child Care &amp; Development Division）更新</a:t>
            </a:r>
            <a:br>
              <a:rPr lang="zh-Hant" sz="4600" b="0" i="0" u="none" strike="noStrike">
                <a:solidFill>
                  <a:srgbClr val="FFFFFF"/>
                </a:solidFill>
                <a:latin typeface="Calibri Light"/>
              </a:rPr>
            </a:br>
            <a:endParaRPr lang="en-US" sz="5100">
              <a:solidFill>
                <a:srgbClr val="FFFFFF"/>
              </a:solidFill>
            </a:endParaRPr>
          </a:p>
        </p:txBody>
      </p:sp>
      <p:sp>
        <p:nvSpPr>
          <p:cNvPr id="5" name="Subtitle 4">
            <a:extLst>
              <a:ext uri="{FF2B5EF4-FFF2-40B4-BE49-F238E27FC236}">
                <a16:creationId xmlns:a16="http://schemas.microsoft.com/office/drawing/2014/main" id="{3E310DCA-9421-4BC2-9386-30C493EDDAED}"/>
              </a:ext>
            </a:extLst>
          </p:cNvPr>
          <p:cNvSpPr>
            <a:spLocks noGrp="1"/>
          </p:cNvSpPr>
          <p:nvPr>
            <p:ph type="subTitle" idx="1"/>
          </p:nvPr>
        </p:nvSpPr>
        <p:spPr>
          <a:xfrm>
            <a:off x="7080738" y="3800209"/>
            <a:ext cx="4467792" cy="1937203"/>
          </a:xfrm>
        </p:spPr>
        <p:txBody>
          <a:bodyPr>
            <a:noAutofit/>
          </a:bodyPr>
          <a:lstStyle/>
          <a:p>
            <a:pPr rtl="0"/>
            <a:r>
              <a:rPr lang="zh-Hant" sz="2200" b="0" i="0" u="none" strike="noStrike" dirty="0">
                <a:solidFill>
                  <a:srgbClr val="FFFFFF"/>
                </a:solidFill>
                <a:latin typeface="Calibri"/>
              </a:rPr>
              <a:t>洛杉磯縣 ECE 應急響應網路研討會</a:t>
            </a:r>
            <a:br>
              <a:rPr lang="zh-Hant" sz="2200" b="0" i="0" u="none" strike="noStrike" dirty="0">
                <a:solidFill>
                  <a:srgbClr val="FFFFFF"/>
                </a:solidFill>
                <a:latin typeface="Calibri"/>
              </a:rPr>
            </a:br>
            <a:r>
              <a:rPr lang="zh-Hant" sz="2400" b="0" i="0" u="none" strike="noStrike" dirty="0">
                <a:solidFill>
                  <a:srgbClr val="FFFFFF"/>
                </a:solidFill>
                <a:latin typeface="Calibri"/>
              </a:rPr>
              <a:t>2025 年 2 月 20 日</a:t>
            </a:r>
          </a:p>
        </p:txBody>
      </p:sp>
      <p:sp>
        <p:nvSpPr>
          <p:cNvPr id="31" name="Oval 30">
            <a:extLst>
              <a:ext uri="{FF2B5EF4-FFF2-40B4-BE49-F238E27FC236}">
                <a16:creationId xmlns:a16="http://schemas.microsoft.com/office/drawing/2014/main" id="{9EE6F773-742A-491A-9A00-A2A150DF5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368" y="366810"/>
            <a:ext cx="6124381" cy="61243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19" descr="CDSS Logo">
            <a:extLst>
              <a:ext uri="{FF2B5EF4-FFF2-40B4-BE49-F238E27FC236}">
                <a16:creationId xmlns:a16="http://schemas.microsoft.com/office/drawing/2014/main" id="{305E7666-F0D5-4810-90B2-1A3C6EB7609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06616" y="1374798"/>
            <a:ext cx="4052316" cy="4108404"/>
          </a:xfrm>
          <a:custGeom>
            <a:avLst/>
            <a:gdLst/>
            <a:ahLst/>
            <a:cxnLst/>
            <a:rect l="l" t="t" r="r" b="b"/>
            <a:pathLst>
              <a:path w="4273177" h="4470400">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13673D00-3A6D-FF79-D780-C675C318A3D9}"/>
              </a:ext>
            </a:extLst>
          </p:cNvPr>
          <p:cNvSpPr>
            <a:spLocks noGrp="1"/>
          </p:cNvSpPr>
          <p:nvPr>
            <p:ph type="sldNum" sz="quarter" idx="12"/>
          </p:nvPr>
        </p:nvSpPr>
        <p:spPr>
          <a:xfrm>
            <a:off x="8610600" y="6356350"/>
            <a:ext cx="2743200" cy="365125"/>
          </a:xfrm>
        </p:spPr>
        <p:txBody>
          <a:bodyPr>
            <a:noAutofit/>
          </a:bodyPr>
          <a:lstStyle/>
          <a:p>
            <a:pPr marL="0" marR="0" lvl="0" indent="0" algn="r" defTabSz="914400" rtl="0" eaLnBrk="1" fontAlgn="auto" latinLnBrk="0" hangingPunct="1">
              <a:lnSpc>
                <a:spcPct val="100000"/>
              </a:lnSpc>
              <a:spcBef>
                <a:spcPct val="0"/>
              </a:spcBef>
              <a:spcAft>
                <a:spcPts val="600"/>
              </a:spcAft>
              <a:buClrTx/>
              <a:buSzTx/>
              <a:buFontTx/>
              <a:buNone/>
              <a:defRPr/>
            </a:pPr>
            <a:r>
              <a:rPr kumimoji="0" lang="zh-Hant" sz="1200" b="0" i="0" u="none" strike="noStrike" kern="1200" cap="none" spc="0" normalizeH="0" baseline="0" noProof="0">
                <a:ln>
                  <a:noFill/>
                </a:ln>
                <a:solidFill>
                  <a:srgbClr val="FFFFFF"/>
                </a:solidFill>
                <a:uLnTx/>
                <a:uFillTx/>
                <a:latin typeface="Calibri"/>
                <a:ea typeface="+mn-ea"/>
                <a:cs typeface="+mn-cs"/>
              </a:rPr>
              <a:t>4</a:t>
            </a: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38233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Hands filled with gold star confetti">
            <a:extLst>
              <a:ext uri="{FF2B5EF4-FFF2-40B4-BE49-F238E27FC236}">
                <a16:creationId xmlns:a16="http://schemas.microsoft.com/office/drawing/2014/main" id="{FF635DBE-4819-46FA-A3C4-885B2A40CC6E}"/>
              </a:ext>
            </a:extLst>
          </p:cNvPr>
          <p:cNvPicPr>
            <a:picLocks noChangeAspect="1"/>
          </p:cNvPicPr>
          <p:nvPr/>
        </p:nvPicPr>
        <p:blipFill>
          <a:blip r:embed="rId3">
            <a:extLst>
              <a:ext uri="{28A0092B-C50C-407E-A947-70E740481C1C}">
                <a14:useLocalDpi xmlns:a14="http://schemas.microsoft.com/office/drawing/2010/main" val="0"/>
              </a:ext>
            </a:extLst>
          </a:blip>
          <a:srcRect t="7683" r="23015" b="1073"/>
          <a:stretch>
            <a:fillRect/>
          </a:stretch>
        </p:blipFill>
        <p:spPr>
          <a:xfrm>
            <a:off x="3523488" y="10"/>
            <a:ext cx="8668512" cy="6857990"/>
          </a:xfrm>
          <a:prstGeom prst="rect">
            <a:avLst/>
          </a:prstGeom>
        </p:spPr>
      </p:pic>
      <p:sp>
        <p:nvSpPr>
          <p:cNvPr id="16" name="Rectangle 15">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D4E2D48B-0A2A-4201-9D4C-3CEF5FD2B186}"/>
              </a:ext>
            </a:extLst>
          </p:cNvPr>
          <p:cNvSpPr>
            <a:spLocks noGrp="1"/>
          </p:cNvSpPr>
          <p:nvPr>
            <p:ph type="title"/>
          </p:nvPr>
        </p:nvSpPr>
        <p:spPr>
          <a:xfrm>
            <a:off x="477981" y="1122363"/>
            <a:ext cx="4023360" cy="3204134"/>
          </a:xfrm>
        </p:spPr>
        <p:txBody>
          <a:bodyPr vert="horz" lIns="91440" tIns="45720" rIns="91440" bIns="45720" rtlCol="0" anchor="b">
            <a:noAutofit/>
          </a:bodyPr>
          <a:lstStyle/>
          <a:p>
            <a:pPr rtl="0"/>
            <a:r>
              <a:rPr lang="zh-Hant" sz="4800" b="1" i="0" u="sng" strike="noStrike">
                <a:latin typeface="Arial"/>
                <a:cs typeface="Arial"/>
              </a:rPr>
              <a:t>歡迎</a:t>
            </a:r>
            <a:br>
              <a:rPr lang="zh-Hant" sz="4800" b="1" i="0" u="none" strike="noStrike">
                <a:latin typeface="Calibri Light"/>
              </a:rPr>
            </a:br>
            <a:endParaRPr lang="en-US" sz="4800" b="1"/>
          </a:p>
        </p:txBody>
      </p:sp>
      <p:sp>
        <p:nvSpPr>
          <p:cNvPr id="9" name="Title 2">
            <a:extLst>
              <a:ext uri="{FF2B5EF4-FFF2-40B4-BE49-F238E27FC236}">
                <a16:creationId xmlns:a16="http://schemas.microsoft.com/office/drawing/2014/main" id="{99835F7A-C61A-426B-9362-9B08D5365647}"/>
              </a:ext>
            </a:extLst>
          </p:cNvPr>
          <p:cNvSpPr txBox="1"/>
          <p:nvPr/>
        </p:nvSpPr>
        <p:spPr bwMode="auto">
          <a:xfrm>
            <a:off x="477980" y="4872922"/>
            <a:ext cx="4023359" cy="120814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Autofit/>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1" fontAlgn="base" latinLnBrk="0" hangingPunct="1">
              <a:lnSpc>
                <a:spcPct val="90000"/>
              </a:lnSpc>
              <a:spcBef>
                <a:spcPts val="1000"/>
              </a:spcBef>
              <a:spcAft>
                <a:spcPct val="0"/>
              </a:spcAft>
              <a:buClrTx/>
              <a:buSzTx/>
              <a:buFontTx/>
              <a:buNone/>
              <a:defRPr/>
            </a:pPr>
            <a:br>
              <a:rPr kumimoji="0" lang="zh-Hant" sz="2000" b="1" i="0" u="none" strike="noStrike" kern="1200" cap="none" spc="0" normalizeH="0" baseline="0" noProof="0">
                <a:ln>
                  <a:noFill/>
                </a:ln>
                <a:solidFill>
                  <a:srgbClr val="000000"/>
                </a:solidFill>
                <a:uLnTx/>
                <a:uFillTx/>
                <a:latin typeface="Calibri"/>
                <a:ea typeface="+mj-ea"/>
                <a:cs typeface="+mj-cs"/>
              </a:rPr>
            </a:br>
            <a:r>
              <a:rPr kumimoji="0" lang="zh-Hant" sz="2000" b="1" i="0" u="none" strike="noStrike" kern="1200" cap="none" spc="0" normalizeH="0" baseline="0" noProof="0">
                <a:ln>
                  <a:noFill/>
                </a:ln>
                <a:solidFill>
                  <a:srgbClr val="000000"/>
                </a:solidFill>
                <a:uLnTx/>
                <a:uFillTx/>
                <a:latin typeface="Arial"/>
                <a:ea typeface="+mj-ea"/>
                <a:cs typeface="Arial"/>
              </a:rPr>
              <a:t>來到分享與聆聽的空間</a:t>
            </a:r>
          </a:p>
        </p:txBody>
      </p:sp>
      <p:sp>
        <p:nvSpPr>
          <p:cNvPr id="18" name="Rectangle 1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E8F82147-2A18-EE7A-CDFE-08C4A38529D6}"/>
              </a:ext>
            </a:extLst>
          </p:cNvPr>
          <p:cNvSpPr>
            <a:spLocks noGrp="1"/>
          </p:cNvSpPr>
          <p:nvPr>
            <p:ph type="sldNum" sz="quarter" idx="12"/>
          </p:nvPr>
        </p:nvSpPr>
        <p:spPr>
          <a:xfrm>
            <a:off x="8970819" y="6356350"/>
            <a:ext cx="2743200" cy="365125"/>
          </a:xfrm>
        </p:spPr>
        <p:txBody>
          <a:bodyPr vert="horz" lIns="91440" tIns="45720" rIns="91440" bIns="45720" rtlCol="0" anchor="ctr">
            <a:noAutofit/>
          </a:bodyPr>
          <a:lstStyle/>
          <a:p>
            <a:pPr marL="0" marR="0" lvl="0" indent="0" algn="r" defTabSz="914400" rtl="0" eaLnBrk="1" fontAlgn="auto" latinLnBrk="0" hangingPunct="1">
              <a:lnSpc>
                <a:spcPct val="100000"/>
              </a:lnSpc>
              <a:spcBef>
                <a:spcPct val="0"/>
              </a:spcBef>
              <a:spcAft>
                <a:spcPts val="600"/>
              </a:spcAft>
              <a:buClrTx/>
              <a:buSzTx/>
              <a:buFontTx/>
              <a:buNone/>
              <a:defRPr/>
            </a:pPr>
            <a:r>
              <a:rPr kumimoji="0" lang="zh-Hant" sz="1200" b="0" i="0" u="none" strike="noStrike" kern="1200" cap="none" spc="0" normalizeH="0" baseline="0" noProof="0">
                <a:ln>
                  <a:noFill/>
                </a:ln>
                <a:solidFill>
                  <a:srgbClr val="FFFFFF"/>
                </a:solidFill>
                <a:uLnTx/>
                <a:uFillTx/>
                <a:latin typeface="Calibri"/>
                <a:ea typeface="+mn-ea"/>
                <a:cs typeface="+mn-cs"/>
              </a:rPr>
              <a:t>5</a:t>
            </a: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975864"/>
      </p:ext>
    </p:extLst>
  </p:cSld>
  <p:clrMapOvr>
    <a:overrideClrMapping bg1="lt1" tx1="dk1" bg2="lt2" tx2="dk2" accent1="accent1" accent2="accent2" accent3="accent3" accent4="accent4" accent5="accent5" accent6="accent6" hlink="hlink" folHlink="folHlink"/>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2">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6"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7E8266B-3538-E71E-B416-2A334FC2E4D9}"/>
              </a:ext>
            </a:extLst>
          </p:cNvPr>
          <p:cNvSpPr>
            <a:spLocks noGrp="1"/>
          </p:cNvSpPr>
          <p:nvPr>
            <p:ph type="title"/>
          </p:nvPr>
        </p:nvSpPr>
        <p:spPr>
          <a:xfrm>
            <a:off x="213941" y="2633143"/>
            <a:ext cx="3785016" cy="2026282"/>
          </a:xfrm>
        </p:spPr>
        <p:txBody>
          <a:bodyPr vert="horz" lIns="91440" tIns="45720" rIns="91440" bIns="45720" rtlCol="0" anchor="b">
            <a:noAutofit/>
          </a:bodyPr>
          <a:lstStyle/>
          <a:p>
            <a:pPr algn="ctr" rtl="0"/>
            <a:r>
              <a:rPr lang="zh-Hant" sz="3100" b="0" i="0" u="none" strike="noStrike" kern="1200">
                <a:solidFill>
                  <a:srgbClr val="FFFFFF"/>
                </a:solidFill>
                <a:latin typeface="Arial"/>
                <a:cs typeface="Arial"/>
              </a:rPr>
              <a:t>宣布緊急狀態</a:t>
            </a:r>
            <a:br>
              <a:rPr lang="zh-Hant" sz="3100" b="0" i="0" u="none" strike="noStrike" kern="1200">
                <a:latin typeface="Arial"/>
                <a:cs typeface="Arial"/>
              </a:rPr>
            </a:br>
            <a:r>
              <a:rPr lang="zh-Hant" sz="2000" b="0" i="0" u="sng" strike="noStrike">
                <a:solidFill>
                  <a:srgbClr val="D6EDFF"/>
                </a:solidFill>
                <a:latin typeface="Arial"/>
                <a:ea typeface="Calibri"/>
                <a:cs typeface="Arial"/>
                <a:hlinkClick r:id="rId3">
                  <a:extLst>
                    <a:ext uri="{A12FA001-AC4F-418D-AE19-62706E023703}">
                      <ahyp:hlinkClr xmlns:ahyp="http://schemas.microsoft.com/office/drawing/2018/hyperlinkcolor" val="tx"/>
                    </a:ext>
                  </a:extLst>
                </a:hlinkClick>
              </a:rPr>
              <a:t>行政命令 N-2-25</a:t>
            </a:r>
            <a:br>
              <a:rPr lang="zh-Hant" sz="1600" b="0" i="0" u="none" strike="noStrike">
                <a:latin typeface="Calibri"/>
                <a:ea typeface="Calibri"/>
                <a:hlinkClick r:id="rId3">
                  <a:extLst>
                    <a:ext uri="{A12FA001-AC4F-418D-AE19-62706E023703}">
                      <ahyp:hlinkClr xmlns:ahyp="http://schemas.microsoft.com/office/drawing/2018/hyperlinkcolor" val="tx"/>
                    </a:ext>
                  </a:extLst>
                </a:hlinkClick>
              </a:rPr>
            </a:br>
            <a:endParaRPr lang="en-US" sz="3400" kern="1200">
              <a:solidFill>
                <a:srgbClr val="FFFFFF"/>
              </a:solidFill>
              <a:latin typeface="Arial" panose="020B0604020202020204" pitchFamily="34" charset="0"/>
              <a:cs typeface="Arial" panose="020B0604020202020204" pitchFamily="34" charset="0"/>
            </a:endParaRPr>
          </a:p>
        </p:txBody>
      </p:sp>
      <p:sp>
        <p:nvSpPr>
          <p:cNvPr id="7" name="Content Placeholder 6">
            <a:extLst>
              <a:ext uri="{FF2B5EF4-FFF2-40B4-BE49-F238E27FC236}">
                <a16:creationId xmlns:a16="http://schemas.microsoft.com/office/drawing/2014/main" id="{466F5342-6D20-A14A-5B62-B96B3C18F90C}"/>
              </a:ext>
            </a:extLst>
          </p:cNvPr>
          <p:cNvSpPr>
            <a:spLocks noGrp="1"/>
          </p:cNvSpPr>
          <p:nvPr>
            <p:ph sz="half" idx="2"/>
          </p:nvPr>
        </p:nvSpPr>
        <p:spPr>
          <a:xfrm>
            <a:off x="4435335" y="1478856"/>
            <a:ext cx="3330568" cy="4128149"/>
          </a:xfrm>
        </p:spPr>
        <p:txBody>
          <a:bodyPr vert="horz" lIns="91440" tIns="45720" rIns="91440" bIns="45720" rtlCol="0" anchor="ctr">
            <a:noAutofit/>
          </a:bodyPr>
          <a:lstStyle/>
          <a:p>
            <a:pPr marL="0" indent="0" algn="ctr" rtl="0">
              <a:buNone/>
            </a:pPr>
            <a:r>
              <a:rPr lang="zh-Hant" sz="2400" b="0" i="0" u="none" strike="noStrike">
                <a:latin typeface="Arial"/>
                <a:cs typeface="Arial"/>
              </a:rPr>
              <a:t>州長 Gavin Newsom </a:t>
            </a:r>
            <a:r>
              <a:rPr lang="zh-Hant" sz="2400" b="1" i="0" u="none" strike="noStrike">
                <a:latin typeface="Arial"/>
                <a:cs typeface="Arial"/>
              </a:rPr>
              <a:t>宣佈洛杉磯和文圖拉縣進入緊急狀態</a:t>
            </a:r>
            <a:r>
              <a:rPr lang="zh-Hant" sz="2400" b="0" i="0" u="none" strike="noStrike">
                <a:latin typeface="Arial"/>
                <a:cs typeface="Arial"/>
              </a:rPr>
              <a:t>，以協助緩解、管理和控制帕利塞德火災和風災狀況。</a:t>
            </a:r>
            <a:endParaRPr lang="en-US" sz="1400">
              <a:latin typeface="Arial"/>
              <a:cs typeface="Arial"/>
            </a:endParaRPr>
          </a:p>
        </p:txBody>
      </p:sp>
      <p:sp>
        <p:nvSpPr>
          <p:cNvPr id="3" name="Slide Number Placeholder 2">
            <a:extLst>
              <a:ext uri="{FF2B5EF4-FFF2-40B4-BE49-F238E27FC236}">
                <a16:creationId xmlns:a16="http://schemas.microsoft.com/office/drawing/2014/main" id="{7B8B4481-CCF8-FDD8-15BB-09D16F8DE1D6}"/>
              </a:ext>
            </a:extLst>
          </p:cNvPr>
          <p:cNvSpPr>
            <a:spLocks noGrp="1"/>
          </p:cNvSpPr>
          <p:nvPr>
            <p:ph type="sldNum" sz="quarter" idx="12"/>
          </p:nvPr>
        </p:nvSpPr>
        <p:spPr>
          <a:xfrm>
            <a:off x="11704320" y="6455664"/>
            <a:ext cx="448056" cy="365125"/>
          </a:xfrm>
        </p:spPr>
        <p:txBody>
          <a:bodyPr vert="horz" lIns="91440" tIns="45720" rIns="91440" bIns="45720" rtlCol="0" anchor="ctr">
            <a:noAutofit/>
          </a:bodyPr>
          <a:lstStyle/>
          <a:p>
            <a:pPr marL="0" marR="0" lvl="0" indent="0" algn="r" defTabSz="914400" rtl="0" eaLnBrk="1" fontAlgn="auto" latinLnBrk="0" hangingPunct="1">
              <a:lnSpc>
                <a:spcPct val="100000"/>
              </a:lnSpc>
              <a:spcBef>
                <a:spcPct val="0"/>
              </a:spcBef>
              <a:spcAft>
                <a:spcPts val="600"/>
              </a:spcAft>
              <a:buClrTx/>
              <a:buSzTx/>
              <a:buFontTx/>
              <a:buNone/>
              <a:defRPr/>
            </a:pPr>
            <a:r>
              <a:rPr kumimoji="0" lang="zh-Hant" sz="1100" b="0" i="0" u="none" strike="noStrike" kern="1200" cap="none" spc="0" normalizeH="0" baseline="0" noProof="0">
                <a:ln>
                  <a:noFill/>
                </a:ln>
                <a:solidFill>
                  <a:srgbClr val="808080"/>
                </a:solidFill>
                <a:uLnTx/>
                <a:uFillTx/>
                <a:latin typeface="Calibri"/>
                <a:ea typeface="+mn-ea"/>
                <a:cs typeface="+mn-cs"/>
              </a:rPr>
              <a:t>6</a:t>
            </a:r>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6" name="Content Placeholder 5" descr="Siren with solid fill">
            <a:extLst>
              <a:ext uri="{FF2B5EF4-FFF2-40B4-BE49-F238E27FC236}">
                <a16:creationId xmlns:a16="http://schemas.microsoft.com/office/drawing/2014/main" id="{43CA879C-EC05-553D-8770-752E6F0272D6}"/>
              </a:ext>
            </a:extLst>
          </p:cNvPr>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61708" y="1261543"/>
            <a:ext cx="914400" cy="914400"/>
          </a:xfrm>
        </p:spPr>
      </p:pic>
      <p:pic>
        <p:nvPicPr>
          <p:cNvPr id="9" name="Picture 8">
            <a:extLst>
              <a:ext uri="{FF2B5EF4-FFF2-40B4-BE49-F238E27FC236}">
                <a16:creationId xmlns:a16="http://schemas.microsoft.com/office/drawing/2014/main" id="{60340EC4-C461-4E86-0D50-DDFCDFCE6823}"/>
              </a:ext>
            </a:extLst>
          </p:cNvPr>
          <p:cNvPicPr>
            <a:picLocks noChangeAspect="1"/>
          </p:cNvPicPr>
          <p:nvPr/>
        </p:nvPicPr>
        <p:blipFill>
          <a:blip r:embed="rId6"/>
          <a:stretch>
            <a:fillRect/>
          </a:stretch>
        </p:blipFill>
        <p:spPr>
          <a:xfrm>
            <a:off x="7940220" y="251792"/>
            <a:ext cx="4037839" cy="6347792"/>
          </a:xfrm>
          <a:prstGeom prst="rect">
            <a:avLst/>
          </a:prstGeom>
        </p:spPr>
      </p:pic>
    </p:spTree>
    <p:extLst>
      <p:ext uri="{BB962C8B-B14F-4D97-AF65-F5344CB8AC3E}">
        <p14:creationId xmlns:p14="http://schemas.microsoft.com/office/powerpoint/2010/main" val="203179540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2">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6"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7E8266B-3538-E71E-B416-2A334FC2E4D9}"/>
              </a:ext>
            </a:extLst>
          </p:cNvPr>
          <p:cNvSpPr>
            <a:spLocks noGrp="1"/>
          </p:cNvSpPr>
          <p:nvPr>
            <p:ph type="title"/>
          </p:nvPr>
        </p:nvSpPr>
        <p:spPr>
          <a:xfrm>
            <a:off x="213941" y="2633143"/>
            <a:ext cx="3785016" cy="2026282"/>
          </a:xfrm>
        </p:spPr>
        <p:txBody>
          <a:bodyPr vert="horz" lIns="91440" tIns="45720" rIns="91440" bIns="45720" rtlCol="0" anchor="b">
            <a:noAutofit/>
          </a:bodyPr>
          <a:lstStyle/>
          <a:p>
            <a:pPr algn="ctr" rtl="0"/>
            <a:r>
              <a:rPr lang="zh-Hant" sz="3400" b="0" i="0" u="none" strike="noStrike">
                <a:solidFill>
                  <a:srgbClr val="FFFFFF"/>
                </a:solidFill>
                <a:latin typeface="Arial"/>
                <a:cs typeface="Arial"/>
              </a:rPr>
              <a:t>向兩家服務提供者付款</a:t>
            </a:r>
            <a:br>
              <a:rPr lang="zh-Hant" sz="1800" b="0" i="0" u="none" strike="noStrike">
                <a:latin typeface="Calibri"/>
                <a:ea typeface="Calibri"/>
              </a:rPr>
            </a:br>
            <a:br>
              <a:rPr lang="zh-Hant" sz="1800" b="0" i="0" u="none" strike="noStrike">
                <a:latin typeface="Calibri"/>
                <a:ea typeface="Calibri"/>
              </a:rPr>
            </a:br>
            <a:endParaRPr lang="en-US" sz="3400" kern="1200">
              <a:solidFill>
                <a:srgbClr val="FFFFFF"/>
              </a:solidFill>
              <a:latin typeface="Arial" panose="020B0604020202020204" pitchFamily="34" charset="0"/>
              <a:cs typeface="Arial" panose="020B0604020202020204" pitchFamily="34" charset="0"/>
            </a:endParaRPr>
          </a:p>
        </p:txBody>
      </p:sp>
      <p:sp>
        <p:nvSpPr>
          <p:cNvPr id="7" name="Content Placeholder 6">
            <a:extLst>
              <a:ext uri="{FF2B5EF4-FFF2-40B4-BE49-F238E27FC236}">
                <a16:creationId xmlns:a16="http://schemas.microsoft.com/office/drawing/2014/main" id="{466F5342-6D20-A14A-5B62-B96B3C18F90C}"/>
              </a:ext>
            </a:extLst>
          </p:cNvPr>
          <p:cNvSpPr>
            <a:spLocks noGrp="1"/>
          </p:cNvSpPr>
          <p:nvPr>
            <p:ph sz="half" idx="2"/>
          </p:nvPr>
        </p:nvSpPr>
        <p:spPr>
          <a:xfrm>
            <a:off x="4212898" y="286000"/>
            <a:ext cx="7721407" cy="6159651"/>
          </a:xfrm>
        </p:spPr>
        <p:txBody>
          <a:bodyPr vert="horz" lIns="91440" tIns="45720" rIns="91440" bIns="45720" rtlCol="0" anchor="ctr">
            <a:noAutofit/>
          </a:bodyPr>
          <a:lstStyle/>
          <a:p>
            <a:pPr rtl="0">
              <a:lnSpc>
                <a:spcPct val="100000"/>
              </a:lnSpc>
            </a:pPr>
            <a:r>
              <a:rPr lang="zh-Hant" sz="2400" b="0" i="0" u="none" strike="noStrike">
                <a:latin typeface="Arial"/>
                <a:ea typeface="Calibri"/>
                <a:cs typeface="Calibri"/>
              </a:rPr>
              <a:t>根據行政命令 N 3-25 的規定，CDSS 將免除州政府的規定，允許向兩家提供者付款，以向一家新的服務提供者和一家因野火而關閉的服務提供者付還錢款並在必要時與聯邦合作夥伴接洽。</a:t>
            </a:r>
            <a:endParaRPr lang="en-US" sz="2400">
              <a:latin typeface="Arial"/>
              <a:ea typeface="Calibri" panose="020F0502020204030204"/>
              <a:cs typeface="Arial"/>
            </a:endParaRPr>
          </a:p>
          <a:p>
            <a:pPr rtl="0">
              <a:lnSpc>
                <a:spcPct val="100000"/>
              </a:lnSpc>
            </a:pPr>
            <a:r>
              <a:rPr lang="zh-Hant" sz="2400" b="0" i="0" u="none" strike="noStrike">
                <a:latin typeface="Arial"/>
                <a:ea typeface="Calibri"/>
                <a:cs typeface="Calibri"/>
              </a:rPr>
              <a:t>CDSS 要求各機構在這 30 天內向兩家服務提供者，即已關閉的服務提供者和新的服務提供者付款。</a:t>
            </a:r>
            <a:endParaRPr lang="en-US" sz="2400">
              <a:latin typeface="Arial"/>
              <a:ea typeface="Calibri" panose="020F0502020204030204"/>
              <a:cs typeface="Arial"/>
            </a:endParaRPr>
          </a:p>
          <a:p>
            <a:pPr rtl="0">
              <a:lnSpc>
                <a:spcPct val="100000"/>
              </a:lnSpc>
            </a:pPr>
            <a:r>
              <a:rPr lang="zh-Hant" sz="2400" b="0" i="0" u="none" strike="noStrike">
                <a:latin typeface="Arial"/>
                <a:ea typeface="Calibri"/>
                <a:cs typeface="Calibri"/>
              </a:rPr>
              <a:t>CDSS 將在兒童保育公告中公佈。</a:t>
            </a:r>
            <a:endParaRPr lang="en-US" sz="2400">
              <a:latin typeface="Arial"/>
              <a:cs typeface="Arial"/>
            </a:endParaRPr>
          </a:p>
        </p:txBody>
      </p:sp>
      <p:sp>
        <p:nvSpPr>
          <p:cNvPr id="3" name="Slide Number Placeholder 2">
            <a:extLst>
              <a:ext uri="{FF2B5EF4-FFF2-40B4-BE49-F238E27FC236}">
                <a16:creationId xmlns:a16="http://schemas.microsoft.com/office/drawing/2014/main" id="{7B8B4481-CCF8-FDD8-15BB-09D16F8DE1D6}"/>
              </a:ext>
            </a:extLst>
          </p:cNvPr>
          <p:cNvSpPr>
            <a:spLocks noGrp="1"/>
          </p:cNvSpPr>
          <p:nvPr>
            <p:ph type="sldNum" sz="quarter" idx="12"/>
          </p:nvPr>
        </p:nvSpPr>
        <p:spPr>
          <a:xfrm>
            <a:off x="11704320" y="6455664"/>
            <a:ext cx="448056" cy="365125"/>
          </a:xfrm>
        </p:spPr>
        <p:txBody>
          <a:bodyPr vert="horz" lIns="91440" tIns="45720" rIns="91440" bIns="45720" rtlCol="0" anchor="ctr">
            <a:noAutofit/>
          </a:bodyPr>
          <a:lstStyle/>
          <a:p>
            <a:pPr marL="0" marR="0" lvl="0" indent="0" algn="r" defTabSz="914400" rtl="0" eaLnBrk="1" fontAlgn="auto" latinLnBrk="0" hangingPunct="1">
              <a:lnSpc>
                <a:spcPct val="100000"/>
              </a:lnSpc>
              <a:spcBef>
                <a:spcPct val="0"/>
              </a:spcBef>
              <a:spcAft>
                <a:spcPts val="600"/>
              </a:spcAft>
              <a:buClrTx/>
              <a:buSzTx/>
              <a:buFontTx/>
              <a:buNone/>
              <a:defRPr/>
            </a:pPr>
            <a:r>
              <a:rPr kumimoji="0" lang="zh-Hant" sz="1100" b="0" i="0" u="none" strike="noStrike" kern="1200" cap="none" spc="0" normalizeH="0" baseline="0" noProof="0">
                <a:ln>
                  <a:noFill/>
                </a:ln>
                <a:solidFill>
                  <a:srgbClr val="808080"/>
                </a:solidFill>
                <a:uLnTx/>
                <a:uFillTx/>
                <a:latin typeface="Calibri"/>
                <a:ea typeface="+mn-ea"/>
                <a:cs typeface="+mn-cs"/>
              </a:rPr>
              <a:t>7</a:t>
            </a:r>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962191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2">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6"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7E8266B-3538-E71E-B416-2A334FC2E4D9}"/>
              </a:ext>
            </a:extLst>
          </p:cNvPr>
          <p:cNvSpPr>
            <a:spLocks noGrp="1"/>
          </p:cNvSpPr>
          <p:nvPr>
            <p:ph type="title"/>
          </p:nvPr>
        </p:nvSpPr>
        <p:spPr>
          <a:xfrm>
            <a:off x="213941" y="2633143"/>
            <a:ext cx="3785016" cy="2026282"/>
          </a:xfrm>
        </p:spPr>
        <p:txBody>
          <a:bodyPr vert="horz" lIns="91440" tIns="45720" rIns="91440" bIns="45720" rtlCol="0" anchor="b">
            <a:noAutofit/>
          </a:bodyPr>
          <a:lstStyle/>
          <a:p>
            <a:pPr algn="ctr" rtl="0"/>
            <a:r>
              <a:rPr lang="zh-Hant" sz="3400" b="0" i="0" u="none" strike="noStrike" kern="1200">
                <a:solidFill>
                  <a:srgbClr val="FFFFFF"/>
                </a:solidFill>
                <a:latin typeface="Arial"/>
                <a:cs typeface="Arial"/>
              </a:rPr>
              <a:t>行政命令</a:t>
            </a:r>
            <a:br>
              <a:rPr lang="zh-Hant" sz="3400" b="0" i="0" u="none" strike="noStrike" kern="1200">
                <a:solidFill>
                  <a:srgbClr val="FFFFFF"/>
                </a:solidFill>
                <a:latin typeface="Arial"/>
                <a:cs typeface="Arial"/>
              </a:rPr>
            </a:br>
            <a:r>
              <a:rPr lang="zh-Hant" sz="2200" b="0" i="0" u="sng" strike="noStrike">
                <a:solidFill>
                  <a:srgbClr val="9DC3E6"/>
                </a:solidFill>
                <a:latin typeface="Arial"/>
                <a:ea typeface="Calibri"/>
                <a:cs typeface="Arial"/>
                <a:hlinkClick r:id="rId3">
                  <a:extLst>
                    <a:ext uri="{A12FA001-AC4F-418D-AE19-62706E023703}">
                      <ahyp:hlinkClr xmlns:ahyp="http://schemas.microsoft.com/office/drawing/2018/hyperlinkcolor" val="tx"/>
                    </a:ext>
                  </a:extLst>
                </a:hlinkClick>
              </a:rPr>
              <a:t>行政命令 N-3-25</a:t>
            </a:r>
            <a:br>
              <a:rPr lang="zh-Hant" sz="1800" b="0" i="0" u="none" strike="noStrike">
                <a:latin typeface="Calibri"/>
                <a:ea typeface="Calibri"/>
                <a:hlinkClick r:id="rId3">
                  <a:extLst>
                    <a:ext uri="{A12FA001-AC4F-418D-AE19-62706E023703}">
                      <ahyp:hlinkClr xmlns:ahyp="http://schemas.microsoft.com/office/drawing/2018/hyperlinkcolor" val="tx"/>
                    </a:ext>
                  </a:extLst>
                </a:hlinkClick>
              </a:rPr>
            </a:br>
            <a:br>
              <a:rPr lang="zh-Hant" sz="1800" b="0" i="0" u="none" strike="noStrike">
                <a:latin typeface="Calibri"/>
                <a:ea typeface="Calibri"/>
                <a:hlinkClick r:id="rId3">
                  <a:extLst>
                    <a:ext uri="{A12FA001-AC4F-418D-AE19-62706E023703}">
                      <ahyp:hlinkClr xmlns:ahyp="http://schemas.microsoft.com/office/drawing/2018/hyperlinkcolor" val="tx"/>
                    </a:ext>
                  </a:extLst>
                </a:hlinkClick>
              </a:rPr>
            </a:br>
            <a:endParaRPr lang="en-US" sz="3400" kern="1200">
              <a:solidFill>
                <a:srgbClr val="FFFFFF"/>
              </a:solidFill>
              <a:latin typeface="Arial" panose="020B0604020202020204" pitchFamily="34" charset="0"/>
              <a:cs typeface="Arial" panose="020B0604020202020204" pitchFamily="34" charset="0"/>
            </a:endParaRPr>
          </a:p>
        </p:txBody>
      </p:sp>
      <p:sp>
        <p:nvSpPr>
          <p:cNvPr id="7" name="Content Placeholder 6">
            <a:extLst>
              <a:ext uri="{FF2B5EF4-FFF2-40B4-BE49-F238E27FC236}">
                <a16:creationId xmlns:a16="http://schemas.microsoft.com/office/drawing/2014/main" id="{466F5342-6D20-A14A-5B62-B96B3C18F90C}"/>
              </a:ext>
            </a:extLst>
          </p:cNvPr>
          <p:cNvSpPr>
            <a:spLocks noGrp="1"/>
          </p:cNvSpPr>
          <p:nvPr>
            <p:ph sz="half" idx="2"/>
          </p:nvPr>
        </p:nvSpPr>
        <p:spPr>
          <a:xfrm>
            <a:off x="4212898" y="1726655"/>
            <a:ext cx="3768532" cy="3552184"/>
          </a:xfrm>
        </p:spPr>
        <p:txBody>
          <a:bodyPr vert="horz" lIns="91440" tIns="45720" rIns="91440" bIns="45720" rtlCol="0" anchor="ctr">
            <a:noAutofit/>
          </a:bodyPr>
          <a:lstStyle/>
          <a:p>
            <a:pPr marL="0" indent="0" algn="ctr" rtl="0">
              <a:lnSpc>
                <a:spcPct val="100000"/>
              </a:lnSpc>
              <a:buNone/>
            </a:pPr>
            <a:r>
              <a:rPr lang="zh-Hant" sz="2400" b="1" i="0" u="none" strike="noStrike">
                <a:latin typeface="Arial"/>
                <a:cs typeface="Arial"/>
              </a:rPr>
              <a:t>該行政命令旨在加強緊急應變措施</a:t>
            </a:r>
            <a:r>
              <a:rPr lang="zh-Hant" sz="2400" b="0" i="0" u="none" strike="noStrike">
                <a:latin typeface="Arial"/>
                <a:cs typeface="Arial"/>
              </a:rPr>
              <a:t>，以應對因風災而在整個洛杉磯縣和文圖拉縣迅速蔓延的額外火災。</a:t>
            </a:r>
            <a:endParaRPr lang="en-US" sz="140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7B8B4481-CCF8-FDD8-15BB-09D16F8DE1D6}"/>
              </a:ext>
            </a:extLst>
          </p:cNvPr>
          <p:cNvSpPr>
            <a:spLocks noGrp="1"/>
          </p:cNvSpPr>
          <p:nvPr>
            <p:ph type="sldNum" sz="quarter" idx="12"/>
          </p:nvPr>
        </p:nvSpPr>
        <p:spPr>
          <a:xfrm>
            <a:off x="11704320" y="6455664"/>
            <a:ext cx="448056" cy="365125"/>
          </a:xfrm>
        </p:spPr>
        <p:txBody>
          <a:bodyPr vert="horz" lIns="91440" tIns="45720" rIns="91440" bIns="45720" rtlCol="0" anchor="ctr">
            <a:noAutofit/>
          </a:bodyPr>
          <a:lstStyle/>
          <a:p>
            <a:pPr marL="0" marR="0" lvl="0" indent="0" algn="r" defTabSz="914400" rtl="0" eaLnBrk="1" fontAlgn="auto" latinLnBrk="0" hangingPunct="1">
              <a:lnSpc>
                <a:spcPct val="100000"/>
              </a:lnSpc>
              <a:spcBef>
                <a:spcPct val="0"/>
              </a:spcBef>
              <a:spcAft>
                <a:spcPts val="600"/>
              </a:spcAft>
              <a:buClrTx/>
              <a:buSzTx/>
              <a:buFontTx/>
              <a:buNone/>
              <a:defRPr/>
            </a:pPr>
            <a:r>
              <a:rPr kumimoji="0" lang="zh-Hant" sz="1100" b="0" i="0" u="none" strike="noStrike" kern="1200" cap="none" spc="0" normalizeH="0" baseline="0" noProof="0">
                <a:ln>
                  <a:noFill/>
                </a:ln>
                <a:solidFill>
                  <a:srgbClr val="808080"/>
                </a:solidFill>
                <a:uLnTx/>
                <a:uFillTx/>
                <a:latin typeface="Calibri"/>
                <a:ea typeface="+mn-ea"/>
                <a:cs typeface="+mn-cs"/>
              </a:rPr>
              <a:t>8</a:t>
            </a:r>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6" name="Content Placeholder 5" descr="Siren with solid fill">
            <a:extLst>
              <a:ext uri="{FF2B5EF4-FFF2-40B4-BE49-F238E27FC236}">
                <a16:creationId xmlns:a16="http://schemas.microsoft.com/office/drawing/2014/main" id="{43CA879C-EC05-553D-8770-752E6F0272D6}"/>
              </a:ext>
            </a:extLst>
          </p:cNvPr>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61708" y="1261543"/>
            <a:ext cx="914400" cy="914400"/>
          </a:xfrm>
        </p:spPr>
      </p:pic>
      <p:pic>
        <p:nvPicPr>
          <p:cNvPr id="5" name="Picture 4">
            <a:extLst>
              <a:ext uri="{FF2B5EF4-FFF2-40B4-BE49-F238E27FC236}">
                <a16:creationId xmlns:a16="http://schemas.microsoft.com/office/drawing/2014/main" id="{26DD8EB9-4149-E5E1-B628-7B1E3C554F88}"/>
              </a:ext>
            </a:extLst>
          </p:cNvPr>
          <p:cNvPicPr>
            <a:picLocks noChangeAspect="1"/>
          </p:cNvPicPr>
          <p:nvPr/>
        </p:nvPicPr>
        <p:blipFill>
          <a:blip r:embed="rId6"/>
          <a:srcRect l="1997" b="1250"/>
          <a:stretch>
            <a:fillRect/>
          </a:stretch>
        </p:blipFill>
        <p:spPr>
          <a:xfrm>
            <a:off x="8017259" y="291549"/>
            <a:ext cx="3830183" cy="6281530"/>
          </a:xfrm>
          <a:prstGeom prst="rect">
            <a:avLst/>
          </a:prstGeom>
        </p:spPr>
      </p:pic>
    </p:spTree>
    <p:extLst>
      <p:ext uri="{BB962C8B-B14F-4D97-AF65-F5344CB8AC3E}">
        <p14:creationId xmlns:p14="http://schemas.microsoft.com/office/powerpoint/2010/main" val="68749124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2">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6"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7E8266B-3538-E71E-B416-2A334FC2E4D9}"/>
              </a:ext>
            </a:extLst>
          </p:cNvPr>
          <p:cNvSpPr>
            <a:spLocks noGrp="1"/>
          </p:cNvSpPr>
          <p:nvPr>
            <p:ph type="title"/>
          </p:nvPr>
        </p:nvSpPr>
        <p:spPr>
          <a:xfrm>
            <a:off x="213941" y="2633143"/>
            <a:ext cx="3785016" cy="2026282"/>
          </a:xfrm>
        </p:spPr>
        <p:txBody>
          <a:bodyPr vert="horz" lIns="91440" tIns="45720" rIns="91440" bIns="45720" rtlCol="0" anchor="b">
            <a:noAutofit/>
          </a:bodyPr>
          <a:lstStyle/>
          <a:p>
            <a:pPr algn="ctr" rtl="0"/>
            <a:r>
              <a:rPr lang="zh-Hant" sz="3400" b="0" i="0" u="none" strike="noStrike" kern="1200">
                <a:solidFill>
                  <a:srgbClr val="FFFFFF"/>
                </a:solidFill>
                <a:latin typeface="Arial"/>
                <a:cs typeface="Arial"/>
              </a:rPr>
              <a:t>行政命令</a:t>
            </a:r>
            <a:br>
              <a:rPr lang="zh-Hant" sz="3400" b="0" i="0" u="none" strike="noStrike" kern="1200">
                <a:solidFill>
                  <a:srgbClr val="FFFFFF"/>
                </a:solidFill>
                <a:latin typeface="Arial"/>
                <a:cs typeface="Arial"/>
              </a:rPr>
            </a:br>
            <a:r>
              <a:rPr lang="zh-Hant" sz="2200" b="0" i="0" u="sng" strike="noStrike">
                <a:solidFill>
                  <a:srgbClr val="9DC3E6"/>
                </a:solidFill>
                <a:latin typeface="Arial"/>
                <a:ea typeface="Calibri"/>
                <a:cs typeface="Arial"/>
                <a:hlinkClick r:id="rId3">
                  <a:extLst>
                    <a:ext uri="{A12FA001-AC4F-418D-AE19-62706E023703}">
                      <ahyp:hlinkClr xmlns:ahyp="http://schemas.microsoft.com/office/drawing/2018/hyperlinkcolor" val="tx"/>
                    </a:ext>
                  </a:extLst>
                </a:hlinkClick>
              </a:rPr>
              <a:t>行政命令 N-17-25</a:t>
            </a:r>
            <a:br>
              <a:rPr lang="zh-Hant" sz="1800" b="0" i="0" u="none" strike="noStrike">
                <a:latin typeface="Calibri"/>
                <a:ea typeface="Calibri"/>
                <a:hlinkClick r:id="rId3">
                  <a:extLst>
                    <a:ext uri="{A12FA001-AC4F-418D-AE19-62706E023703}">
                      <ahyp:hlinkClr xmlns:ahyp="http://schemas.microsoft.com/office/drawing/2018/hyperlinkcolor" val="tx"/>
                    </a:ext>
                  </a:extLst>
                </a:hlinkClick>
              </a:rPr>
            </a:br>
            <a:br>
              <a:rPr lang="zh-Hant" sz="1800" b="0" i="0" u="none" strike="noStrike">
                <a:latin typeface="Calibri"/>
                <a:ea typeface="Calibri"/>
                <a:hlinkClick r:id="rId3">
                  <a:extLst>
                    <a:ext uri="{A12FA001-AC4F-418D-AE19-62706E023703}">
                      <ahyp:hlinkClr xmlns:ahyp="http://schemas.microsoft.com/office/drawing/2018/hyperlinkcolor" val="tx"/>
                    </a:ext>
                  </a:extLst>
                </a:hlinkClick>
              </a:rPr>
            </a:br>
            <a:endParaRPr lang="en-US" sz="3400" kern="1200">
              <a:solidFill>
                <a:srgbClr val="FFFFFF"/>
              </a:solidFill>
              <a:latin typeface="Arial" panose="020B0604020202020204" pitchFamily="34" charset="0"/>
              <a:cs typeface="Arial" panose="020B0604020202020204" pitchFamily="34" charset="0"/>
            </a:endParaRPr>
          </a:p>
        </p:txBody>
      </p:sp>
      <p:sp>
        <p:nvSpPr>
          <p:cNvPr id="7" name="Content Placeholder 6">
            <a:extLst>
              <a:ext uri="{FF2B5EF4-FFF2-40B4-BE49-F238E27FC236}">
                <a16:creationId xmlns:a16="http://schemas.microsoft.com/office/drawing/2014/main" id="{466F5342-6D20-A14A-5B62-B96B3C18F90C}"/>
              </a:ext>
            </a:extLst>
          </p:cNvPr>
          <p:cNvSpPr>
            <a:spLocks noGrp="1"/>
          </p:cNvSpPr>
          <p:nvPr>
            <p:ph sz="half" idx="2"/>
          </p:nvPr>
        </p:nvSpPr>
        <p:spPr>
          <a:xfrm>
            <a:off x="4212898" y="1726655"/>
            <a:ext cx="3768532" cy="3552184"/>
          </a:xfrm>
        </p:spPr>
        <p:txBody>
          <a:bodyPr vert="horz" lIns="91440" tIns="45720" rIns="91440" bIns="45720" rtlCol="0" anchor="ctr">
            <a:noAutofit/>
          </a:bodyPr>
          <a:lstStyle/>
          <a:p>
            <a:pPr marL="0" indent="0" algn="ctr" rtl="0">
              <a:buNone/>
            </a:pPr>
            <a:r>
              <a:rPr lang="zh-Hant" sz="2400" b="0" i="0" u="none" strike="noStrike">
                <a:latin typeface="Arial"/>
                <a:cs typeface="Arial"/>
              </a:rPr>
              <a:t>鑒於重要的是，受影響的個人和家庭不會受到不公平的處罰⋯⋯</a:t>
            </a:r>
          </a:p>
        </p:txBody>
      </p:sp>
      <p:sp>
        <p:nvSpPr>
          <p:cNvPr id="3" name="Slide Number Placeholder 2">
            <a:extLst>
              <a:ext uri="{FF2B5EF4-FFF2-40B4-BE49-F238E27FC236}">
                <a16:creationId xmlns:a16="http://schemas.microsoft.com/office/drawing/2014/main" id="{7B8B4481-CCF8-FDD8-15BB-09D16F8DE1D6}"/>
              </a:ext>
            </a:extLst>
          </p:cNvPr>
          <p:cNvSpPr>
            <a:spLocks noGrp="1"/>
          </p:cNvSpPr>
          <p:nvPr>
            <p:ph type="sldNum" sz="quarter" idx="12"/>
          </p:nvPr>
        </p:nvSpPr>
        <p:spPr>
          <a:xfrm>
            <a:off x="11704320" y="6455664"/>
            <a:ext cx="448056" cy="365125"/>
          </a:xfrm>
        </p:spPr>
        <p:txBody>
          <a:bodyPr vert="horz" lIns="91440" tIns="45720" rIns="91440" bIns="45720" rtlCol="0" anchor="ctr">
            <a:noAutofit/>
          </a:bodyPr>
          <a:lstStyle/>
          <a:p>
            <a:pPr marL="0" marR="0" lvl="0" indent="0" algn="r" defTabSz="914400" rtl="0" eaLnBrk="1" fontAlgn="auto" latinLnBrk="0" hangingPunct="1">
              <a:lnSpc>
                <a:spcPct val="100000"/>
              </a:lnSpc>
              <a:spcBef>
                <a:spcPct val="0"/>
              </a:spcBef>
              <a:spcAft>
                <a:spcPts val="600"/>
              </a:spcAft>
              <a:buClrTx/>
              <a:buSzTx/>
              <a:buFontTx/>
              <a:buNone/>
              <a:defRPr/>
            </a:pPr>
            <a:r>
              <a:rPr kumimoji="0" lang="zh-Hant" sz="1100" b="0" i="0" u="none" strike="noStrike" kern="1200" cap="none" spc="0" normalizeH="0" baseline="0" noProof="0">
                <a:ln>
                  <a:noFill/>
                </a:ln>
                <a:solidFill>
                  <a:srgbClr val="808080"/>
                </a:solidFill>
                <a:uLnTx/>
                <a:uFillTx/>
                <a:latin typeface="Calibri"/>
                <a:ea typeface="+mn-ea"/>
                <a:cs typeface="+mn-cs"/>
              </a:rPr>
              <a:t>9</a:t>
            </a:r>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6" name="Content Placeholder 5" descr="Siren with solid fill">
            <a:extLst>
              <a:ext uri="{FF2B5EF4-FFF2-40B4-BE49-F238E27FC236}">
                <a16:creationId xmlns:a16="http://schemas.microsoft.com/office/drawing/2014/main" id="{43CA879C-EC05-553D-8770-752E6F0272D6}"/>
              </a:ext>
            </a:extLst>
          </p:cNvPr>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61708" y="1261543"/>
            <a:ext cx="914400" cy="914400"/>
          </a:xfrm>
        </p:spPr>
      </p:pic>
      <p:pic>
        <p:nvPicPr>
          <p:cNvPr id="8" name="Picture 7">
            <a:extLst>
              <a:ext uri="{FF2B5EF4-FFF2-40B4-BE49-F238E27FC236}">
                <a16:creationId xmlns:a16="http://schemas.microsoft.com/office/drawing/2014/main" id="{34A73BE9-0EEA-4BBB-ABBF-78516FA9F674}"/>
              </a:ext>
            </a:extLst>
          </p:cNvPr>
          <p:cNvPicPr>
            <a:picLocks noChangeAspect="1"/>
          </p:cNvPicPr>
          <p:nvPr/>
        </p:nvPicPr>
        <p:blipFill>
          <a:blip r:embed="rId6"/>
          <a:stretch>
            <a:fillRect/>
          </a:stretch>
        </p:blipFill>
        <p:spPr>
          <a:xfrm>
            <a:off x="7816147" y="151299"/>
            <a:ext cx="3943035" cy="6486927"/>
          </a:xfrm>
          <a:prstGeom prst="rect">
            <a:avLst/>
          </a:prstGeom>
        </p:spPr>
      </p:pic>
    </p:spTree>
    <p:extLst>
      <p:ext uri="{BB962C8B-B14F-4D97-AF65-F5344CB8AC3E}">
        <p14:creationId xmlns:p14="http://schemas.microsoft.com/office/powerpoint/2010/main" val="4106792231"/>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8.0.7"/>
  <p:tag name="AS_OS" val="Unix 5.10.228.219"/>
  <p:tag name="AS_RELEASE_DATE" val="2024.11.14"/>
  <p:tag name="AS_TITLE" val="Aspose.Slides for .NET6"/>
  <p:tag name="AS_VERSION" val="24.11"/>
</p:tagLst>
</file>

<file path=ppt/theme/theme1.xml><?xml version="1.0" encoding="utf-8"?>
<a:theme xmlns:a="http://schemas.openxmlformats.org/drawingml/2006/main" name="Custom Design">
  <a:themeElements>
    <a:clrScheme name="OAECE 2024">
      <a:dk1>
        <a:srgbClr val="000000"/>
      </a:dk1>
      <a:lt1>
        <a:srgbClr val="FFFFFF"/>
      </a:lt1>
      <a:dk2>
        <a:srgbClr val="4991AB"/>
      </a:dk2>
      <a:lt2>
        <a:srgbClr val="B9E7E2"/>
      </a:lt2>
      <a:accent1>
        <a:srgbClr val="047799"/>
      </a:accent1>
      <a:accent2>
        <a:srgbClr val="44BFB5"/>
      </a:accent2>
      <a:accent3>
        <a:srgbClr val="8AC040"/>
      </a:accent3>
      <a:accent4>
        <a:srgbClr val="7270A4"/>
      </a:accent4>
      <a:accent5>
        <a:srgbClr val="F89851"/>
      </a:accent5>
      <a:accent6>
        <a:srgbClr val="9293B6"/>
      </a:accent6>
      <a:hlink>
        <a:srgbClr val="0000FF"/>
      </a:hlink>
      <a:folHlink>
        <a:srgbClr val="0000FF"/>
      </a:folHlink>
    </a:clrScheme>
    <a:fontScheme name="Office">
      <a:majorFont>
        <a:latin typeface="Aptos Display" panose="02110004020202020204"/>
        <a:ea typeface="Aptos Display" panose="0211000402020202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Aptos" panose="0211000402020202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Custom 14">
      <a:dk1>
        <a:sysClr val="windowText" lastClr="000000"/>
      </a:dk1>
      <a:lt1>
        <a:sysClr val="window" lastClr="FFFFFF"/>
      </a:lt1>
      <a:dk2>
        <a:srgbClr val="44546A"/>
      </a:dk2>
      <a:lt2>
        <a:srgbClr val="E7E6E6"/>
      </a:lt2>
      <a:accent1>
        <a:srgbClr val="4472C4"/>
      </a:accent1>
      <a:accent2>
        <a:srgbClr val="003660"/>
      </a:accent2>
      <a:accent3>
        <a:srgbClr val="A5A5A5"/>
      </a:accent3>
      <a:accent4>
        <a:srgbClr val="00366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Aptos Display" panose="0211000402020202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Aptos" panose="0211000402020202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96a5d1b-3a1d-41e4-b13b-169d0cb03e66"/>
    <lcf76f155ced4ddcb4097134ff3c332f xmlns="c545068b-45f8-4fe3-98cf-743ce56123e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EA235CA9531A54DAA60DF5D6159FD89" ma:contentTypeVersion="12" ma:contentTypeDescription="Create a new document." ma:contentTypeScope="" ma:versionID="2269ffe3136544758861f6332be8ff76">
  <xsd:schema xmlns:xsd="http://www.w3.org/2001/XMLSchema" xmlns:xs="http://www.w3.org/2001/XMLSchema" xmlns:p="http://schemas.microsoft.com/office/2006/metadata/properties" xmlns:ns2="c545068b-45f8-4fe3-98cf-743ce56123e9" xmlns:ns3="196a5d1b-3a1d-41e4-b13b-169d0cb03e66" targetNamespace="http://schemas.microsoft.com/office/2006/metadata/properties" ma:root="true" ma:fieldsID="98cecdfed12db167cc468a2834b0c5f2" ns2:_="" ns3:_="">
    <xsd:import namespace="c545068b-45f8-4fe3-98cf-743ce56123e9"/>
    <xsd:import namespace="196a5d1b-3a1d-41e4-b13b-169d0cb03e6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45068b-45f8-4fe3-98cf-743ce56123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1430dc5-f31d-46e6-8534-577abdeaf2d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96a5d1b-3a1d-41e4-b13b-169d0cb03e66"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4da55922-4d93-48d3-aa86-b143f18997af}" ma:internalName="TaxCatchAll" ma:showField="CatchAllData" ma:web="196a5d1b-3a1d-41e4-b13b-169d0cb03e6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7FF477C-132F-44F8-8C56-EBFF95FAF97B}">
  <ds:schemaRefs>
    <ds:schemaRef ds:uri="http://schemas.microsoft.com/office/2006/metadata/properties"/>
    <ds:schemaRef ds:uri="http://schemas.microsoft.com/office/2006/documentManagement/types"/>
    <ds:schemaRef ds:uri="c545068b-45f8-4fe3-98cf-743ce56123e9"/>
    <ds:schemaRef ds:uri="http://www.w3.org/XML/1998/namespace"/>
    <ds:schemaRef ds:uri="http://purl.org/dc/dcmitype/"/>
    <ds:schemaRef ds:uri="http://purl.org/dc/elements/1.1/"/>
    <ds:schemaRef ds:uri="http://purl.org/dc/terms/"/>
    <ds:schemaRef ds:uri="http://schemas.microsoft.com/office/infopath/2007/PartnerControls"/>
    <ds:schemaRef ds:uri="http://schemas.openxmlformats.org/package/2006/metadata/core-properties"/>
    <ds:schemaRef ds:uri="196a5d1b-3a1d-41e4-b13b-169d0cb03e66"/>
  </ds:schemaRefs>
</ds:datastoreItem>
</file>

<file path=customXml/itemProps2.xml><?xml version="1.0" encoding="utf-8"?>
<ds:datastoreItem xmlns:ds="http://schemas.openxmlformats.org/officeDocument/2006/customXml" ds:itemID="{17E3B9F8-13A1-48BA-BF16-109456B33DB1}">
  <ds:schemaRefs>
    <ds:schemaRef ds:uri="196a5d1b-3a1d-41e4-b13b-169d0cb03e66"/>
    <ds:schemaRef ds:uri="c545068b-45f8-4fe3-98cf-743ce56123e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F36CB81-A037-44A8-88EB-C0C0F17FD4B1}">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{ECC5C8CF-616B-4BA0-B9EE-ECF4695F5DAB}tf56000440_win32</Template>
  <TotalTime>115</TotalTime>
  <Words>3460</Words>
  <Application>Microsoft Office PowerPoint</Application>
  <PresentationFormat>Widescreen</PresentationFormat>
  <Paragraphs>207</Paragraphs>
  <Slides>27</Slides>
  <Notes>16</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27</vt:i4>
      </vt:variant>
    </vt:vector>
  </HeadingPairs>
  <TitlesOfParts>
    <vt:vector size="42" baseType="lpstr">
      <vt:lpstr>Avenir Light</vt:lpstr>
      <vt:lpstr>Meiryo</vt:lpstr>
      <vt:lpstr>Meiryo-Bold</vt:lpstr>
      <vt:lpstr>PRELOSLAB-SEMIBOLD</vt:lpstr>
      <vt:lpstr>Wingdings-Regular</vt:lpstr>
      <vt:lpstr>Aptos</vt:lpstr>
      <vt:lpstr>Arial</vt:lpstr>
      <vt:lpstr>Calibri</vt:lpstr>
      <vt:lpstr>Calibri Light</vt:lpstr>
      <vt:lpstr>Symbol</vt:lpstr>
      <vt:lpstr>Times New Roman</vt:lpstr>
      <vt:lpstr>Wingdings</vt:lpstr>
      <vt:lpstr>Custom Design</vt:lpstr>
      <vt:lpstr>Office Theme</vt:lpstr>
      <vt:lpstr>2_Office Theme</vt:lpstr>
      <vt:lpstr>PowerPoint Presentation</vt:lpstr>
      <vt:lpstr>PowerPoint Presentation</vt:lpstr>
      <vt:lpstr>PowerPoint Presentation</vt:lpstr>
      <vt:lpstr>兒童保育與發展部門（Child Care &amp; Development Division）更新 </vt:lpstr>
      <vt:lpstr>歡迎 </vt:lpstr>
      <vt:lpstr>宣布緊急狀態 行政命令 N-2-25 </vt:lpstr>
      <vt:lpstr>向兩家服務提供者付款  </vt:lpstr>
      <vt:lpstr>行政命令 行政命令 N-3-25  </vt:lpstr>
      <vt:lpstr>行政命令 行政命令 N-17-25  </vt:lpstr>
      <vt:lpstr>行政命令 行政命令 N-19-25  </vt:lpstr>
      <vt:lpstr>行政命令 N-19-25  就業發展部支援</vt:lpstr>
      <vt:lpstr>加州幼兒教育在線</vt:lpstr>
      <vt:lpstr>嬰幼兒心理健康諮詢網絡</vt:lpstr>
      <vt:lpstr>我們讚美您！我們感激您！我們感謝您！</vt:lpstr>
      <vt:lpstr>支持兒童心理健康  主講人： Sean Taitt，MSW BSW 計劃實地教育主任</vt:lpstr>
      <vt:lpstr>議程</vt:lpstr>
      <vt:lpstr>「拿起就走」</vt:lpstr>
      <vt:lpstr>「拿起就走」的後續問題</vt:lpstr>
      <vt:lpstr>影響哀傷反應的外部因素</vt:lpstr>
      <vt:lpstr>發展階段：嬰兒期</vt:lpstr>
      <vt:lpstr>發展階段：2-3 歲（幼兒）</vt:lpstr>
      <vt:lpstr>發展階段：3-6 歲</vt:lpstr>
      <vt:lpstr>發展階段：6 - 9 歲</vt:lpstr>
      <vt:lpstr>PowerPoint Presentation</vt:lpstr>
      <vt:lpstr>「為你的心塗上顏色」活動！</vt:lpstr>
      <vt:lpstr>PowerPoint Presentation</vt:lpstr>
      <vt:lpstr>感謝您抽出的寶貴時間！</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Jaime Kalenik</dc:creator>
  <cp:lastModifiedBy>Focus Interpreting</cp:lastModifiedBy>
  <cp:revision>6</cp:revision>
  <dcterms:created xsi:type="dcterms:W3CDTF">2025-01-16T03:39:16Z</dcterms:created>
  <dcterms:modified xsi:type="dcterms:W3CDTF">2025-03-03T19:03:21Z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0x010100BEA235CA9531A54DAA60DF5D6159FD89</vt:lpwstr>
  </property>
  <property fmtid="{D5CDD505-2E9C-101B-9397-08002B2CF9AE}" pid="3" name="MediaServiceImageTags">
    <vt:lpwstr/>
  </property>
</Properties>
</file>