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D26_9E131532.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7" r:id="rId4"/>
    <p:sldMasterId id="2147483684" r:id="rId5"/>
  </p:sldMasterIdLst>
  <p:notesMasterIdLst>
    <p:notesMasterId r:id="rId47"/>
  </p:notesMasterIdLst>
  <p:sldIdLst>
    <p:sldId id="264" r:id="rId6"/>
    <p:sldId id="265" r:id="rId7"/>
    <p:sldId id="300" r:id="rId8"/>
    <p:sldId id="303" r:id="rId9"/>
    <p:sldId id="266" r:id="rId10"/>
    <p:sldId id="3383" r:id="rId11"/>
    <p:sldId id="3384" r:id="rId12"/>
    <p:sldId id="3206" r:id="rId13"/>
    <p:sldId id="3208" r:id="rId14"/>
    <p:sldId id="3207" r:id="rId15"/>
    <p:sldId id="3216" r:id="rId16"/>
    <p:sldId id="3211" r:id="rId17"/>
    <p:sldId id="292" r:id="rId18"/>
    <p:sldId id="3178" r:id="rId19"/>
    <p:sldId id="278" r:id="rId20"/>
    <p:sldId id="3165" r:id="rId21"/>
    <p:sldId id="3166" r:id="rId22"/>
    <p:sldId id="3163" r:id="rId23"/>
    <p:sldId id="3217" r:id="rId24"/>
    <p:sldId id="3382" r:id="rId25"/>
    <p:sldId id="3194" r:id="rId26"/>
    <p:sldId id="3218" r:id="rId27"/>
    <p:sldId id="3189" r:id="rId28"/>
    <p:sldId id="3029" r:id="rId29"/>
    <p:sldId id="3381" r:id="rId30"/>
    <p:sldId id="3379" r:id="rId31"/>
    <p:sldId id="3376" r:id="rId32"/>
    <p:sldId id="3092" r:id="rId33"/>
    <p:sldId id="3214" r:id="rId34"/>
    <p:sldId id="3340" r:id="rId35"/>
    <p:sldId id="3341" r:id="rId36"/>
    <p:sldId id="3361" r:id="rId37"/>
    <p:sldId id="3362" r:id="rId38"/>
    <p:sldId id="3374" r:id="rId39"/>
    <p:sldId id="3364" r:id="rId40"/>
    <p:sldId id="3375" r:id="rId41"/>
    <p:sldId id="3366" r:id="rId42"/>
    <p:sldId id="3373" r:id="rId43"/>
    <p:sldId id="3367" r:id="rId44"/>
    <p:sldId id="3191" r:id="rId45"/>
    <p:sldId id="298" r:id="rId4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4389B-D89F-183B-D6A2-AF63D4DEAE12}" name="Demetria Murphy" initials="DM" userId="S::demetria@estolanoadvisors.com::c4a0037c-7118-4a37-8d9b-60e29cdc5ac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7A534"/>
    <a:srgbClr val="5AA942"/>
    <a:srgbClr val="3EBFB6"/>
    <a:srgbClr val="49A096"/>
    <a:srgbClr val="3FA7C6"/>
    <a:srgbClr val="D7387D"/>
    <a:srgbClr val="FFD26D"/>
    <a:srgbClr val="E1504C"/>
    <a:srgbClr val="F8F4EF"/>
    <a:srgbClr val="1D8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214" autoAdjust="0"/>
    <p:restoredTop sz="78804" autoAdjust="0"/>
  </p:normalViewPr>
  <p:slideViewPr>
    <p:cSldViewPr showGuides="1">
      <p:cViewPr varScale="1">
        <p:scale>
          <a:sx n="87" d="100"/>
          <a:sy n="87" d="100"/>
        </p:scale>
        <p:origin x="714" y="84"/>
      </p:cViewPr>
      <p:guideLst>
        <p:guide orient="horz" pos="480"/>
        <p:guide pos="3840"/>
      </p:guideLst>
    </p:cSldViewPr>
  </p:slideViewPr>
  <p:notesTextViewPr>
    <p:cViewPr>
      <p:scale>
        <a:sx n="1" d="1"/>
        <a:sy n="1" d="1"/>
      </p:scale>
      <p:origin x="0" y="0"/>
    </p:cViewPr>
  </p:notesTextViewPr>
  <p:sorterViewPr>
    <p:cViewPr>
      <p:scale>
        <a:sx n="100" d="100"/>
        <a:sy n="100" d="100"/>
      </p:scale>
      <p:origin x="0" y="-96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omments/modernComment_D26_9E131532.xml><?xml version="1.0" encoding="utf-8"?>
<p188:cmLst xmlns:a="http://schemas.openxmlformats.org/drawingml/2006/main" xmlns:r="http://schemas.openxmlformats.org/officeDocument/2006/relationships" xmlns:p188="http://schemas.microsoft.com/office/powerpoint/2018/8/main">
  <p188:cm id="{26A06005-8DEE-4F36-A3FB-F3C2431FEFF6}" authorId="{E594389B-D89F-183B-D6A2-AF63D4DEAE12}" created="2026-08-18T01:25:48.259">
    <pc:sldMkLst xmlns:pc="http://schemas.microsoft.com/office/powerpoint/2013/main/command">
      <pc:docMk/>
      <pc:sldMk cId="2652050738" sldId="3366"/>
    </pc:sldMkLst>
    <p188:txBody>
      <a:bodyPr/>
      <a:lstStyle/>
      <a:p>
        <a:r>
          <a:rPr lang="en-US"/>
          <a:t>Guidance from OAECE sent 8.13
1.	Temperature Check on reframing the Priorities and Activities (needs editing)
2.	How do you envision your organization using the SP?
3.	What will be the best ways to share the SP with all stakeholders in LA County?</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37CD98-6D57-40DB-9886-E6BD55D2F742}"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en-US"/>
        </a:p>
      </dgm:t>
    </dgm:pt>
    <dgm:pt modelId="{D7910E4E-201D-44F5-B339-AA17BBE814EF}">
      <dgm:prSet phldrT="[Text]" custT="1"/>
      <dgm:spPr/>
      <dgm:t>
        <a:bodyPr/>
        <a:lstStyle/>
        <a:p>
          <a:r>
            <a:rPr lang="en-US" sz="2000" b="1" dirty="0"/>
            <a:t>September 2025</a:t>
          </a:r>
        </a:p>
      </dgm:t>
    </dgm:pt>
    <dgm:pt modelId="{1C66523B-B46E-4D0F-B40C-E0072A0AEA5C}" type="parTrans" cxnId="{1AA8D64C-4B70-43F5-B1D0-1B75CE5C8668}">
      <dgm:prSet/>
      <dgm:spPr/>
      <dgm:t>
        <a:bodyPr/>
        <a:lstStyle/>
        <a:p>
          <a:endParaRPr lang="en-US"/>
        </a:p>
      </dgm:t>
    </dgm:pt>
    <dgm:pt modelId="{55A786B2-5A18-4281-9D19-B3779B8FB286}" type="sibTrans" cxnId="{1AA8D64C-4B70-43F5-B1D0-1B75CE5C8668}">
      <dgm:prSet/>
      <dgm:spPr/>
      <dgm:t>
        <a:bodyPr/>
        <a:lstStyle/>
        <a:p>
          <a:endParaRPr lang="en-US"/>
        </a:p>
      </dgm:t>
    </dgm:pt>
    <dgm:pt modelId="{FE0F4AA9-C89F-46DE-8A80-7233DAD44A5D}">
      <dgm:prSet phldrT="[Text]" custT="1"/>
      <dgm:spPr/>
      <dgm:t>
        <a:bodyPr anchor="ctr" anchorCtr="0"/>
        <a:lstStyle/>
        <a:p>
          <a:r>
            <a:rPr lang="en-US" sz="2000" dirty="0"/>
            <a:t>Established Strategic Plan Ad Hoc</a:t>
          </a:r>
        </a:p>
      </dgm:t>
    </dgm:pt>
    <dgm:pt modelId="{F8AEC5E2-C06F-45BF-8F58-3DE809560EE7}" type="parTrans" cxnId="{EA43D317-32B8-4E97-8BAF-5F74C9365FF2}">
      <dgm:prSet/>
      <dgm:spPr/>
      <dgm:t>
        <a:bodyPr/>
        <a:lstStyle/>
        <a:p>
          <a:endParaRPr lang="en-US"/>
        </a:p>
      </dgm:t>
    </dgm:pt>
    <dgm:pt modelId="{9E2D4335-2EA6-4262-BA1B-2EC78B328343}" type="sibTrans" cxnId="{EA43D317-32B8-4E97-8BAF-5F74C9365FF2}">
      <dgm:prSet/>
      <dgm:spPr/>
      <dgm:t>
        <a:bodyPr/>
        <a:lstStyle/>
        <a:p>
          <a:endParaRPr lang="en-US"/>
        </a:p>
      </dgm:t>
    </dgm:pt>
    <dgm:pt modelId="{DAD006A0-1E38-4E01-B60B-78967DD9B8C5}">
      <dgm:prSet phldrT="[Text]" custT="1"/>
      <dgm:spPr/>
      <dgm:t>
        <a:bodyPr/>
        <a:lstStyle/>
        <a:p>
          <a:r>
            <a:rPr lang="en-US" sz="2000" b="1" dirty="0"/>
            <a:t>January - April 2026</a:t>
          </a:r>
        </a:p>
      </dgm:t>
    </dgm:pt>
    <dgm:pt modelId="{128F6CA0-0A55-4699-B02F-BF446D32ABEB}" type="parTrans" cxnId="{4C677EB1-D330-475D-866F-8ECE5191306A}">
      <dgm:prSet/>
      <dgm:spPr/>
      <dgm:t>
        <a:bodyPr/>
        <a:lstStyle/>
        <a:p>
          <a:endParaRPr lang="en-US"/>
        </a:p>
      </dgm:t>
    </dgm:pt>
    <dgm:pt modelId="{EBDEA372-C440-4CAD-9A49-C7B47DC64E59}" type="sibTrans" cxnId="{4C677EB1-D330-475D-866F-8ECE5191306A}">
      <dgm:prSet/>
      <dgm:spPr/>
      <dgm:t>
        <a:bodyPr/>
        <a:lstStyle/>
        <a:p>
          <a:endParaRPr lang="en-US"/>
        </a:p>
      </dgm:t>
    </dgm:pt>
    <dgm:pt modelId="{96FC86FA-D5BF-4190-A8BF-8BC335D6207D}">
      <dgm:prSet phldrT="[Text]" custT="1"/>
      <dgm:spPr/>
      <dgm:t>
        <a:bodyPr anchor="ctr" anchorCtr="0"/>
        <a:lstStyle/>
        <a:p>
          <a:r>
            <a:rPr lang="en-US" sz="2000" dirty="0"/>
            <a:t>Strategic Plan Ad Hoc met four times </a:t>
          </a:r>
        </a:p>
      </dgm:t>
    </dgm:pt>
    <dgm:pt modelId="{5309BAC6-EBDE-4A26-B8CA-FA0EDD0A7D5F}" type="parTrans" cxnId="{1A6B121D-2F42-47F4-B07D-7B6D8D24AA57}">
      <dgm:prSet/>
      <dgm:spPr/>
      <dgm:t>
        <a:bodyPr/>
        <a:lstStyle/>
        <a:p>
          <a:endParaRPr lang="en-US"/>
        </a:p>
      </dgm:t>
    </dgm:pt>
    <dgm:pt modelId="{8C8AC147-8140-40FD-B16C-17A252858390}" type="sibTrans" cxnId="{1A6B121D-2F42-47F4-B07D-7B6D8D24AA57}">
      <dgm:prSet/>
      <dgm:spPr/>
      <dgm:t>
        <a:bodyPr/>
        <a:lstStyle/>
        <a:p>
          <a:endParaRPr lang="en-US"/>
        </a:p>
      </dgm:t>
    </dgm:pt>
    <dgm:pt modelId="{0C0030EC-FF20-44B8-9E59-28B1B27A81ED}">
      <dgm:prSet phldrT="[Text]" custT="1"/>
      <dgm:spPr/>
      <dgm:t>
        <a:bodyPr/>
        <a:lstStyle/>
        <a:p>
          <a:r>
            <a:rPr lang="en-US" sz="2000" b="1" dirty="0"/>
            <a:t>February, April, &amp; June 2026</a:t>
          </a:r>
        </a:p>
      </dgm:t>
    </dgm:pt>
    <dgm:pt modelId="{87BF482D-98AA-4B18-9905-008F364A7A2C}" type="parTrans" cxnId="{403B29B3-E517-4C2F-9DFE-4CD8CDFC4C78}">
      <dgm:prSet/>
      <dgm:spPr/>
      <dgm:t>
        <a:bodyPr/>
        <a:lstStyle/>
        <a:p>
          <a:endParaRPr lang="en-US"/>
        </a:p>
      </dgm:t>
    </dgm:pt>
    <dgm:pt modelId="{961D83C5-3354-4B2D-8B64-45416AB5A1F3}" type="sibTrans" cxnId="{403B29B3-E517-4C2F-9DFE-4CD8CDFC4C78}">
      <dgm:prSet/>
      <dgm:spPr/>
      <dgm:t>
        <a:bodyPr/>
        <a:lstStyle/>
        <a:p>
          <a:endParaRPr lang="en-US"/>
        </a:p>
      </dgm:t>
    </dgm:pt>
    <dgm:pt modelId="{83F5BFC6-5E7B-424A-A018-66E7C5370F60}">
      <dgm:prSet phldrT="[Text]" custT="1"/>
      <dgm:spPr/>
      <dgm:t>
        <a:bodyPr anchor="ctr" anchorCtr="0"/>
        <a:lstStyle/>
        <a:p>
          <a:r>
            <a:rPr lang="en-US" sz="1950" dirty="0"/>
            <a:t>Provided input to Strategic Plan Priority Areas and Recommendations</a:t>
          </a:r>
        </a:p>
      </dgm:t>
    </dgm:pt>
    <dgm:pt modelId="{F41108B0-E5D6-47C7-AEAE-961916BBCE82}" type="parTrans" cxnId="{435095CB-01C1-4D4D-814E-AC27910836FC}">
      <dgm:prSet/>
      <dgm:spPr/>
      <dgm:t>
        <a:bodyPr/>
        <a:lstStyle/>
        <a:p>
          <a:endParaRPr lang="en-US"/>
        </a:p>
      </dgm:t>
    </dgm:pt>
    <dgm:pt modelId="{B96058F6-C1CB-4048-82C5-E87E50FD069D}" type="sibTrans" cxnId="{435095CB-01C1-4D4D-814E-AC27910836FC}">
      <dgm:prSet/>
      <dgm:spPr/>
      <dgm:t>
        <a:bodyPr/>
        <a:lstStyle/>
        <a:p>
          <a:endParaRPr lang="en-US"/>
        </a:p>
      </dgm:t>
    </dgm:pt>
    <dgm:pt modelId="{8691F1A5-7406-4CE4-8893-22098466CCE2}">
      <dgm:prSet phldrT="[Text]" custT="1"/>
      <dgm:spPr/>
      <dgm:t>
        <a:bodyPr/>
        <a:lstStyle/>
        <a:p>
          <a:r>
            <a:rPr lang="en-US" sz="2000" b="1" dirty="0"/>
            <a:t>Summer 2026</a:t>
          </a:r>
        </a:p>
      </dgm:t>
    </dgm:pt>
    <dgm:pt modelId="{588B800F-E4B2-4945-A71E-FC06D046C2D2}" type="sibTrans" cxnId="{9E24DDFB-E2C7-4436-AA27-F32013AF1774}">
      <dgm:prSet/>
      <dgm:spPr/>
      <dgm:t>
        <a:bodyPr/>
        <a:lstStyle/>
        <a:p>
          <a:endParaRPr lang="en-US"/>
        </a:p>
      </dgm:t>
    </dgm:pt>
    <dgm:pt modelId="{1E708B6C-8288-4803-BFF9-9224DE2398AF}" type="parTrans" cxnId="{9E24DDFB-E2C7-4436-AA27-F32013AF1774}">
      <dgm:prSet/>
      <dgm:spPr/>
      <dgm:t>
        <a:bodyPr/>
        <a:lstStyle/>
        <a:p>
          <a:endParaRPr lang="en-US"/>
        </a:p>
      </dgm:t>
    </dgm:pt>
    <dgm:pt modelId="{04DAFB4D-DC6B-4595-A6DA-F6F4C017ADBB}">
      <dgm:prSet phldrT="[Text]" custT="1"/>
      <dgm:spPr/>
      <dgm:t>
        <a:bodyPr anchor="ctr" anchorCtr="0"/>
        <a:lstStyle/>
        <a:p>
          <a:r>
            <a:rPr lang="en-US" sz="2000" dirty="0"/>
            <a:t>Review, refine, and approve Strategic Plan</a:t>
          </a:r>
        </a:p>
      </dgm:t>
    </dgm:pt>
    <dgm:pt modelId="{114537BE-8FB6-42F5-9FB5-1769522287D1}" type="parTrans" cxnId="{6E67D998-B0DC-4FF3-97F2-0A5F9F806A8E}">
      <dgm:prSet/>
      <dgm:spPr/>
      <dgm:t>
        <a:bodyPr/>
        <a:lstStyle/>
        <a:p>
          <a:endParaRPr lang="en-US"/>
        </a:p>
      </dgm:t>
    </dgm:pt>
    <dgm:pt modelId="{F4E82A28-E5DE-4D87-96B7-785DD38553A8}" type="sibTrans" cxnId="{6E67D998-B0DC-4FF3-97F2-0A5F9F806A8E}">
      <dgm:prSet/>
      <dgm:spPr/>
      <dgm:t>
        <a:bodyPr/>
        <a:lstStyle/>
        <a:p>
          <a:endParaRPr lang="en-US"/>
        </a:p>
      </dgm:t>
    </dgm:pt>
    <dgm:pt modelId="{460A2B6F-A8D8-41C9-BDE7-15CCF670DB55}">
      <dgm:prSet phldrT="[Text]" custT="1"/>
      <dgm:spPr/>
      <dgm:t>
        <a:bodyPr anchor="ctr" anchorCtr="0"/>
        <a:lstStyle/>
        <a:p>
          <a:r>
            <a:rPr lang="en-US" sz="1950" b="0" dirty="0"/>
            <a:t>Continue additional research and prepare full Strategic Plan for Committee’s review</a:t>
          </a:r>
        </a:p>
      </dgm:t>
    </dgm:pt>
    <dgm:pt modelId="{9FBDE672-96C0-4E83-94F0-6D625B3BAE14}" type="parTrans" cxnId="{741976F5-8390-4642-87B8-7347D23F6995}">
      <dgm:prSet/>
      <dgm:spPr/>
      <dgm:t>
        <a:bodyPr/>
        <a:lstStyle/>
        <a:p>
          <a:endParaRPr lang="en-US"/>
        </a:p>
      </dgm:t>
    </dgm:pt>
    <dgm:pt modelId="{AFEDFBA9-7A28-48B3-A16B-E0F59A08AFE3}" type="sibTrans" cxnId="{741976F5-8390-4642-87B8-7347D23F6995}">
      <dgm:prSet/>
      <dgm:spPr/>
      <dgm:t>
        <a:bodyPr/>
        <a:lstStyle/>
        <a:p>
          <a:endParaRPr lang="en-US"/>
        </a:p>
      </dgm:t>
    </dgm:pt>
    <dgm:pt modelId="{0D6E838C-00B5-4473-A673-B56D3B3426BC}">
      <dgm:prSet phldrT="[Text]" custT="1"/>
      <dgm:spPr/>
      <dgm:t>
        <a:bodyPr/>
        <a:lstStyle/>
        <a:p>
          <a:r>
            <a:rPr lang="en-US" sz="2000" b="1" dirty="0"/>
            <a:t>Fall 2026</a:t>
          </a:r>
        </a:p>
      </dgm:t>
    </dgm:pt>
    <dgm:pt modelId="{12EBA0CD-3C27-493E-A057-243F368F3247}" type="parTrans" cxnId="{20ACD0BD-CFDE-4F79-ABFE-4ADBA57E36F8}">
      <dgm:prSet/>
      <dgm:spPr/>
      <dgm:t>
        <a:bodyPr/>
        <a:lstStyle/>
        <a:p>
          <a:endParaRPr lang="en-US"/>
        </a:p>
      </dgm:t>
    </dgm:pt>
    <dgm:pt modelId="{7EE8A92B-1366-4515-BDF9-86E621196180}" type="sibTrans" cxnId="{20ACD0BD-CFDE-4F79-ABFE-4ADBA57E36F8}">
      <dgm:prSet/>
      <dgm:spPr/>
      <dgm:t>
        <a:bodyPr/>
        <a:lstStyle/>
        <a:p>
          <a:endParaRPr lang="en-US"/>
        </a:p>
      </dgm:t>
    </dgm:pt>
    <dgm:pt modelId="{123C0CF1-409E-4874-962D-4C8919AC1E80}">
      <dgm:prSet custT="1"/>
      <dgm:spPr/>
      <dgm:t>
        <a:bodyPr/>
        <a:lstStyle/>
        <a:p>
          <a:pPr>
            <a:lnSpc>
              <a:spcPct val="100000"/>
            </a:lnSpc>
            <a:spcAft>
              <a:spcPts val="0"/>
            </a:spcAft>
          </a:pPr>
          <a:r>
            <a:rPr lang="en-US" sz="2000" b="1" dirty="0"/>
            <a:t>September 2025 to </a:t>
          </a:r>
        </a:p>
        <a:p>
          <a:pPr>
            <a:lnSpc>
              <a:spcPct val="100000"/>
            </a:lnSpc>
            <a:spcAft>
              <a:spcPts val="0"/>
            </a:spcAft>
          </a:pPr>
          <a:r>
            <a:rPr lang="en-US" sz="2000" b="1" dirty="0"/>
            <a:t>April 2026</a:t>
          </a:r>
        </a:p>
      </dgm:t>
    </dgm:pt>
    <dgm:pt modelId="{ECA5D737-E1F7-4F82-AC1A-8FFFF2D91B00}" type="parTrans" cxnId="{AEC4ADFB-7E4B-43DC-B642-C77D53820E89}">
      <dgm:prSet/>
      <dgm:spPr/>
      <dgm:t>
        <a:bodyPr/>
        <a:lstStyle/>
        <a:p>
          <a:endParaRPr lang="en-US"/>
        </a:p>
      </dgm:t>
    </dgm:pt>
    <dgm:pt modelId="{0A0A6ED1-2969-43F2-AF89-CFC03B703824}" type="sibTrans" cxnId="{AEC4ADFB-7E4B-43DC-B642-C77D53820E89}">
      <dgm:prSet/>
      <dgm:spPr/>
      <dgm:t>
        <a:bodyPr/>
        <a:lstStyle/>
        <a:p>
          <a:endParaRPr lang="en-US"/>
        </a:p>
      </dgm:t>
    </dgm:pt>
    <dgm:pt modelId="{855A8ACB-3B39-4940-97D2-42828BD1C1A6}">
      <dgm:prSet phldrT="[Text]" custT="1"/>
      <dgm:spPr/>
      <dgm:t>
        <a:bodyPr anchor="ctr" anchorCtr="0"/>
        <a:lstStyle/>
        <a:p>
          <a:pPr>
            <a:lnSpc>
              <a:spcPct val="100000"/>
            </a:lnSpc>
            <a:spcAft>
              <a:spcPts val="0"/>
            </a:spcAft>
          </a:pPr>
          <a:r>
            <a:rPr lang="en-US" sz="2000" b="1" dirty="0"/>
            <a:t>November 2025 </a:t>
          </a:r>
        </a:p>
        <a:p>
          <a:pPr>
            <a:lnSpc>
              <a:spcPct val="100000"/>
            </a:lnSpc>
            <a:spcAft>
              <a:spcPts val="0"/>
            </a:spcAft>
          </a:pPr>
          <a:r>
            <a:rPr lang="en-US" sz="2000" b="1" dirty="0"/>
            <a:t>&amp; May 2026</a:t>
          </a:r>
        </a:p>
      </dgm:t>
    </dgm:pt>
    <dgm:pt modelId="{3EC16ADE-B423-451B-80EC-958729B191AF}" type="parTrans" cxnId="{BFE37064-5EF9-4C0A-867A-A848F2F0D59B}">
      <dgm:prSet/>
      <dgm:spPr/>
      <dgm:t>
        <a:bodyPr/>
        <a:lstStyle/>
        <a:p>
          <a:endParaRPr lang="en-US"/>
        </a:p>
      </dgm:t>
    </dgm:pt>
    <dgm:pt modelId="{E7276BF8-FFDE-4DCA-BABB-DF534D863DED}" type="sibTrans" cxnId="{BFE37064-5EF9-4C0A-867A-A848F2F0D59B}">
      <dgm:prSet/>
      <dgm:spPr/>
      <dgm:t>
        <a:bodyPr/>
        <a:lstStyle/>
        <a:p>
          <a:endParaRPr lang="en-US"/>
        </a:p>
      </dgm:t>
    </dgm:pt>
    <dgm:pt modelId="{58B4EA79-8A79-4B8C-A391-6998CB7B093F}">
      <dgm:prSet custT="1"/>
      <dgm:spPr/>
      <dgm:t>
        <a:bodyPr anchor="ctr"/>
        <a:lstStyle/>
        <a:p>
          <a:pPr>
            <a:lnSpc>
              <a:spcPct val="100000"/>
            </a:lnSpc>
          </a:pPr>
          <a:r>
            <a:rPr lang="en-US" sz="2000" dirty="0"/>
            <a:t>Reviewed data</a:t>
          </a:r>
        </a:p>
      </dgm:t>
    </dgm:pt>
    <dgm:pt modelId="{D977ED61-0CA2-43D5-9E93-61E896A89228}" type="parTrans" cxnId="{6955BFC5-F971-422C-8449-C998B78A1964}">
      <dgm:prSet/>
      <dgm:spPr/>
      <dgm:t>
        <a:bodyPr/>
        <a:lstStyle/>
        <a:p>
          <a:endParaRPr lang="en-US"/>
        </a:p>
      </dgm:t>
    </dgm:pt>
    <dgm:pt modelId="{DC1012FB-601A-4A5B-9832-7092575C7B63}" type="sibTrans" cxnId="{6955BFC5-F971-422C-8449-C998B78A1964}">
      <dgm:prSet/>
      <dgm:spPr/>
      <dgm:t>
        <a:bodyPr/>
        <a:lstStyle/>
        <a:p>
          <a:endParaRPr lang="en-US"/>
        </a:p>
      </dgm:t>
    </dgm:pt>
    <dgm:pt modelId="{AAB332EE-C3F0-447D-83E1-69D90901ED16}">
      <dgm:prSet phldrT="[Text]" custT="1"/>
      <dgm:spPr/>
      <dgm:t>
        <a:bodyPr anchor="ctr" anchorCtr="0"/>
        <a:lstStyle/>
        <a:p>
          <a:r>
            <a:rPr lang="en-US" sz="2000" dirty="0"/>
            <a:t>Gathered input from Policy Roundtable </a:t>
          </a:r>
        </a:p>
      </dgm:t>
    </dgm:pt>
    <dgm:pt modelId="{E8B5B607-2F90-4D74-AB5D-4BBE967FC9EF}" type="parTrans" cxnId="{56514A19-0609-4A7D-AD55-0BDD307C21A2}">
      <dgm:prSet/>
      <dgm:spPr/>
      <dgm:t>
        <a:bodyPr/>
        <a:lstStyle/>
        <a:p>
          <a:endParaRPr lang="en-US"/>
        </a:p>
      </dgm:t>
    </dgm:pt>
    <dgm:pt modelId="{FBF90155-5199-49F0-BAF1-528609EFC6CD}" type="sibTrans" cxnId="{56514A19-0609-4A7D-AD55-0BDD307C21A2}">
      <dgm:prSet/>
      <dgm:spPr/>
      <dgm:t>
        <a:bodyPr/>
        <a:lstStyle/>
        <a:p>
          <a:endParaRPr lang="en-US"/>
        </a:p>
      </dgm:t>
    </dgm:pt>
    <dgm:pt modelId="{FEAF8934-BCB9-4F52-AB35-06A37B84430B}" type="pres">
      <dgm:prSet presAssocID="{0337CD98-6D57-40DB-9886-E6BD55D2F742}" presName="Name0" presStyleCnt="0">
        <dgm:presLayoutVars>
          <dgm:dir/>
          <dgm:animLvl val="lvl"/>
          <dgm:resizeHandles/>
        </dgm:presLayoutVars>
      </dgm:prSet>
      <dgm:spPr/>
    </dgm:pt>
    <dgm:pt modelId="{1E30DF44-0B3C-4FA9-8742-30D342705F74}" type="pres">
      <dgm:prSet presAssocID="{D7910E4E-201D-44F5-B339-AA17BBE814EF}" presName="linNode" presStyleCnt="0"/>
      <dgm:spPr/>
    </dgm:pt>
    <dgm:pt modelId="{C58F830E-9C24-4091-AED3-0C7154D4454E}" type="pres">
      <dgm:prSet presAssocID="{D7910E4E-201D-44F5-B339-AA17BBE814EF}" presName="parentShp" presStyleLbl="node1" presStyleIdx="0" presStyleCnt="7">
        <dgm:presLayoutVars>
          <dgm:bulletEnabled val="1"/>
        </dgm:presLayoutVars>
      </dgm:prSet>
      <dgm:spPr/>
    </dgm:pt>
    <dgm:pt modelId="{B93399AF-9B4A-47F0-B84C-9A2A942CC82B}" type="pres">
      <dgm:prSet presAssocID="{D7910E4E-201D-44F5-B339-AA17BBE814EF}" presName="childShp" presStyleLbl="bgAccFollowNode1" presStyleIdx="0" presStyleCnt="7">
        <dgm:presLayoutVars>
          <dgm:bulletEnabled val="1"/>
        </dgm:presLayoutVars>
      </dgm:prSet>
      <dgm:spPr/>
    </dgm:pt>
    <dgm:pt modelId="{0CFE8E87-411A-4DE2-8307-95F79CB3EA36}" type="pres">
      <dgm:prSet presAssocID="{55A786B2-5A18-4281-9D19-B3779B8FB286}" presName="spacing" presStyleCnt="0"/>
      <dgm:spPr/>
    </dgm:pt>
    <dgm:pt modelId="{5499FB76-480D-47CC-9629-FD4C96ADC8DC}" type="pres">
      <dgm:prSet presAssocID="{123C0CF1-409E-4874-962D-4C8919AC1E80}" presName="linNode" presStyleCnt="0"/>
      <dgm:spPr/>
    </dgm:pt>
    <dgm:pt modelId="{39614776-CA9A-4825-AE36-D91716B323F6}" type="pres">
      <dgm:prSet presAssocID="{123C0CF1-409E-4874-962D-4C8919AC1E80}" presName="parentShp" presStyleLbl="node1" presStyleIdx="1" presStyleCnt="7">
        <dgm:presLayoutVars>
          <dgm:bulletEnabled val="1"/>
        </dgm:presLayoutVars>
      </dgm:prSet>
      <dgm:spPr/>
    </dgm:pt>
    <dgm:pt modelId="{DDD85D74-CED2-413B-B843-ACC3342C626D}" type="pres">
      <dgm:prSet presAssocID="{123C0CF1-409E-4874-962D-4C8919AC1E80}" presName="childShp" presStyleLbl="bgAccFollowNode1" presStyleIdx="1" presStyleCnt="7">
        <dgm:presLayoutVars>
          <dgm:bulletEnabled val="1"/>
        </dgm:presLayoutVars>
      </dgm:prSet>
      <dgm:spPr/>
    </dgm:pt>
    <dgm:pt modelId="{6C5408A1-78EA-4AF1-9433-7FFC4A6986DA}" type="pres">
      <dgm:prSet presAssocID="{0A0A6ED1-2969-43F2-AF89-CFC03B703824}" presName="spacing" presStyleCnt="0"/>
      <dgm:spPr/>
    </dgm:pt>
    <dgm:pt modelId="{D7C107F5-F39C-422B-B368-279A3BEE46AF}" type="pres">
      <dgm:prSet presAssocID="{DAD006A0-1E38-4E01-B60B-78967DD9B8C5}" presName="linNode" presStyleCnt="0"/>
      <dgm:spPr/>
    </dgm:pt>
    <dgm:pt modelId="{26826B9D-B252-4EDB-9D49-A9E50D18B6BA}" type="pres">
      <dgm:prSet presAssocID="{DAD006A0-1E38-4E01-B60B-78967DD9B8C5}" presName="parentShp" presStyleLbl="node1" presStyleIdx="2" presStyleCnt="7" custScaleY="98902">
        <dgm:presLayoutVars>
          <dgm:bulletEnabled val="1"/>
        </dgm:presLayoutVars>
      </dgm:prSet>
      <dgm:spPr/>
    </dgm:pt>
    <dgm:pt modelId="{4DD39DB8-ECE4-420E-8623-78CF6210A59C}" type="pres">
      <dgm:prSet presAssocID="{DAD006A0-1E38-4E01-B60B-78967DD9B8C5}" presName="childShp" presStyleLbl="bgAccFollowNode1" presStyleIdx="2" presStyleCnt="7" custScaleY="81283">
        <dgm:presLayoutVars>
          <dgm:bulletEnabled val="1"/>
        </dgm:presLayoutVars>
      </dgm:prSet>
      <dgm:spPr/>
    </dgm:pt>
    <dgm:pt modelId="{0D802185-7EF3-484A-BA6F-457157F4CFDA}" type="pres">
      <dgm:prSet presAssocID="{EBDEA372-C440-4CAD-9A49-C7B47DC64E59}" presName="spacing" presStyleCnt="0"/>
      <dgm:spPr/>
    </dgm:pt>
    <dgm:pt modelId="{8C5A9736-27A8-4A8A-97B9-D8201DD362C2}" type="pres">
      <dgm:prSet presAssocID="{855A8ACB-3B39-4940-97D2-42828BD1C1A6}" presName="linNode" presStyleCnt="0"/>
      <dgm:spPr/>
    </dgm:pt>
    <dgm:pt modelId="{1834BB4E-D726-462C-BFB9-E5C7F1AD8BE5}" type="pres">
      <dgm:prSet presAssocID="{855A8ACB-3B39-4940-97D2-42828BD1C1A6}" presName="parentShp" presStyleLbl="node1" presStyleIdx="3" presStyleCnt="7" custLinFactNeighborY="-636">
        <dgm:presLayoutVars>
          <dgm:bulletEnabled val="1"/>
        </dgm:presLayoutVars>
      </dgm:prSet>
      <dgm:spPr/>
    </dgm:pt>
    <dgm:pt modelId="{70F8F0E2-E882-4FB6-9490-56F6B3F84720}" type="pres">
      <dgm:prSet presAssocID="{855A8ACB-3B39-4940-97D2-42828BD1C1A6}" presName="childShp" presStyleLbl="bgAccFollowNode1" presStyleIdx="3" presStyleCnt="7" custLinFactNeighborY="-2444">
        <dgm:presLayoutVars>
          <dgm:bulletEnabled val="1"/>
        </dgm:presLayoutVars>
      </dgm:prSet>
      <dgm:spPr/>
    </dgm:pt>
    <dgm:pt modelId="{000AE685-4A4C-4F99-9421-49AA4F40C266}" type="pres">
      <dgm:prSet presAssocID="{E7276BF8-FFDE-4DCA-BABB-DF534D863DED}" presName="spacing" presStyleCnt="0"/>
      <dgm:spPr/>
    </dgm:pt>
    <dgm:pt modelId="{BE22B156-0F86-4451-A985-3860D12E5022}" type="pres">
      <dgm:prSet presAssocID="{0C0030EC-FF20-44B8-9E59-28B1B27A81ED}" presName="linNode" presStyleCnt="0"/>
      <dgm:spPr/>
    </dgm:pt>
    <dgm:pt modelId="{7E71719F-475F-4DA6-8CC7-A7E0D9E6C340}" type="pres">
      <dgm:prSet presAssocID="{0C0030EC-FF20-44B8-9E59-28B1B27A81ED}" presName="parentShp" presStyleLbl="node1" presStyleIdx="4" presStyleCnt="7">
        <dgm:presLayoutVars>
          <dgm:bulletEnabled val="1"/>
        </dgm:presLayoutVars>
      </dgm:prSet>
      <dgm:spPr/>
    </dgm:pt>
    <dgm:pt modelId="{10EB8367-D5D9-49CA-B888-762266A295C6}" type="pres">
      <dgm:prSet presAssocID="{0C0030EC-FF20-44B8-9E59-28B1B27A81ED}" presName="childShp" presStyleLbl="bgAccFollowNode1" presStyleIdx="4" presStyleCnt="7">
        <dgm:presLayoutVars>
          <dgm:bulletEnabled val="1"/>
        </dgm:presLayoutVars>
      </dgm:prSet>
      <dgm:spPr/>
    </dgm:pt>
    <dgm:pt modelId="{190F460B-4BB2-4B88-B7A1-B615BCD2DA5A}" type="pres">
      <dgm:prSet presAssocID="{961D83C5-3354-4B2D-8B64-45416AB5A1F3}" presName="spacing" presStyleCnt="0"/>
      <dgm:spPr/>
    </dgm:pt>
    <dgm:pt modelId="{05B5BAA7-D0E9-4750-ADF1-0F6EE190D47C}" type="pres">
      <dgm:prSet presAssocID="{8691F1A5-7406-4CE4-8893-22098466CCE2}" presName="linNode" presStyleCnt="0"/>
      <dgm:spPr/>
    </dgm:pt>
    <dgm:pt modelId="{D36BB721-B97C-4083-B226-CA3EEA9BBDF1}" type="pres">
      <dgm:prSet presAssocID="{8691F1A5-7406-4CE4-8893-22098466CCE2}" presName="parentShp" presStyleLbl="node1" presStyleIdx="5" presStyleCnt="7">
        <dgm:presLayoutVars>
          <dgm:bulletEnabled val="1"/>
        </dgm:presLayoutVars>
      </dgm:prSet>
      <dgm:spPr/>
    </dgm:pt>
    <dgm:pt modelId="{5B7AC970-5E44-417D-9E7F-6BBD154CC849}" type="pres">
      <dgm:prSet presAssocID="{8691F1A5-7406-4CE4-8893-22098466CCE2}" presName="childShp" presStyleLbl="bgAccFollowNode1" presStyleIdx="5" presStyleCnt="7">
        <dgm:presLayoutVars>
          <dgm:bulletEnabled val="1"/>
        </dgm:presLayoutVars>
      </dgm:prSet>
      <dgm:spPr/>
    </dgm:pt>
    <dgm:pt modelId="{851A4CD7-B2D0-4FF0-BA25-31FAFFAC7864}" type="pres">
      <dgm:prSet presAssocID="{588B800F-E4B2-4945-A71E-FC06D046C2D2}" presName="spacing" presStyleCnt="0"/>
      <dgm:spPr/>
    </dgm:pt>
    <dgm:pt modelId="{035FB58D-7AA7-4A25-A855-2E888F49FAAA}" type="pres">
      <dgm:prSet presAssocID="{0D6E838C-00B5-4473-A673-B56D3B3426BC}" presName="linNode" presStyleCnt="0"/>
      <dgm:spPr/>
    </dgm:pt>
    <dgm:pt modelId="{4A852A72-520D-4305-B03F-747427063A5D}" type="pres">
      <dgm:prSet presAssocID="{0D6E838C-00B5-4473-A673-B56D3B3426BC}" presName="parentShp" presStyleLbl="node1" presStyleIdx="6" presStyleCnt="7">
        <dgm:presLayoutVars>
          <dgm:bulletEnabled val="1"/>
        </dgm:presLayoutVars>
      </dgm:prSet>
      <dgm:spPr/>
    </dgm:pt>
    <dgm:pt modelId="{BAA826D6-B091-4180-A345-BAA76A4EFE6E}" type="pres">
      <dgm:prSet presAssocID="{0D6E838C-00B5-4473-A673-B56D3B3426BC}" presName="childShp" presStyleLbl="bgAccFollowNode1" presStyleIdx="6" presStyleCnt="7">
        <dgm:presLayoutVars>
          <dgm:bulletEnabled val="1"/>
        </dgm:presLayoutVars>
      </dgm:prSet>
      <dgm:spPr/>
    </dgm:pt>
  </dgm:ptLst>
  <dgm:cxnLst>
    <dgm:cxn modelId="{58D94001-0815-4372-BEF2-137134DAE7A0}" type="presOf" srcId="{0337CD98-6D57-40DB-9886-E6BD55D2F742}" destId="{FEAF8934-BCB9-4F52-AB35-06A37B84430B}" srcOrd="0" destOrd="0" presId="urn:microsoft.com/office/officeart/2005/8/layout/vList6"/>
    <dgm:cxn modelId="{D933BA01-49A1-494F-B517-E4BDC81BA96D}" type="presOf" srcId="{AAB332EE-C3F0-447D-83E1-69D90901ED16}" destId="{70F8F0E2-E882-4FB6-9490-56F6B3F84720}" srcOrd="0" destOrd="0" presId="urn:microsoft.com/office/officeart/2005/8/layout/vList6"/>
    <dgm:cxn modelId="{EA43D317-32B8-4E97-8BAF-5F74C9365FF2}" srcId="{D7910E4E-201D-44F5-B339-AA17BBE814EF}" destId="{FE0F4AA9-C89F-46DE-8A80-7233DAD44A5D}" srcOrd="0" destOrd="0" parTransId="{F8AEC5E2-C06F-45BF-8F58-3DE809560EE7}" sibTransId="{9E2D4335-2EA6-4262-BA1B-2EC78B328343}"/>
    <dgm:cxn modelId="{56514A19-0609-4A7D-AD55-0BDD307C21A2}" srcId="{855A8ACB-3B39-4940-97D2-42828BD1C1A6}" destId="{AAB332EE-C3F0-447D-83E1-69D90901ED16}" srcOrd="0" destOrd="0" parTransId="{E8B5B607-2F90-4D74-AB5D-4BBE967FC9EF}" sibTransId="{FBF90155-5199-49F0-BAF1-528609EFC6CD}"/>
    <dgm:cxn modelId="{1A6B121D-2F42-47F4-B07D-7B6D8D24AA57}" srcId="{DAD006A0-1E38-4E01-B60B-78967DD9B8C5}" destId="{96FC86FA-D5BF-4190-A8BF-8BC335D6207D}" srcOrd="0" destOrd="0" parTransId="{5309BAC6-EBDE-4A26-B8CA-FA0EDD0A7D5F}" sibTransId="{8C8AC147-8140-40FD-B16C-17A252858390}"/>
    <dgm:cxn modelId="{53E2641D-C184-4910-98CC-3EDAA2105396}" type="presOf" srcId="{DAD006A0-1E38-4E01-B60B-78967DD9B8C5}" destId="{26826B9D-B252-4EDB-9D49-A9E50D18B6BA}" srcOrd="0" destOrd="0" presId="urn:microsoft.com/office/officeart/2005/8/layout/vList6"/>
    <dgm:cxn modelId="{DAF1AD2C-F926-46C4-B933-6E3B2BB71232}" type="presOf" srcId="{FE0F4AA9-C89F-46DE-8A80-7233DAD44A5D}" destId="{B93399AF-9B4A-47F0-B84C-9A2A942CC82B}" srcOrd="0" destOrd="0" presId="urn:microsoft.com/office/officeart/2005/8/layout/vList6"/>
    <dgm:cxn modelId="{E258CB61-B39B-4E71-8F32-5CB67851B45B}" type="presOf" srcId="{58B4EA79-8A79-4B8C-A391-6998CB7B093F}" destId="{DDD85D74-CED2-413B-B843-ACC3342C626D}" srcOrd="0" destOrd="0" presId="urn:microsoft.com/office/officeart/2005/8/layout/vList6"/>
    <dgm:cxn modelId="{BFE37064-5EF9-4C0A-867A-A848F2F0D59B}" srcId="{0337CD98-6D57-40DB-9886-E6BD55D2F742}" destId="{855A8ACB-3B39-4940-97D2-42828BD1C1A6}" srcOrd="3" destOrd="0" parTransId="{3EC16ADE-B423-451B-80EC-958729B191AF}" sibTransId="{E7276BF8-FFDE-4DCA-BABB-DF534D863DED}"/>
    <dgm:cxn modelId="{1AA8D64C-4B70-43F5-B1D0-1B75CE5C8668}" srcId="{0337CD98-6D57-40DB-9886-E6BD55D2F742}" destId="{D7910E4E-201D-44F5-B339-AA17BBE814EF}" srcOrd="0" destOrd="0" parTransId="{1C66523B-B46E-4D0F-B40C-E0072A0AEA5C}" sibTransId="{55A786B2-5A18-4281-9D19-B3779B8FB286}"/>
    <dgm:cxn modelId="{5D8ADF6D-B9CE-4080-8B2C-75DBDDAC2B01}" type="presOf" srcId="{83F5BFC6-5E7B-424A-A018-66E7C5370F60}" destId="{10EB8367-D5D9-49CA-B888-762266A295C6}" srcOrd="0" destOrd="0" presId="urn:microsoft.com/office/officeart/2005/8/layout/vList6"/>
    <dgm:cxn modelId="{11215087-F17B-414A-A815-91C279CF6421}" type="presOf" srcId="{96FC86FA-D5BF-4190-A8BF-8BC335D6207D}" destId="{4DD39DB8-ECE4-420E-8623-78CF6210A59C}" srcOrd="0" destOrd="0" presId="urn:microsoft.com/office/officeart/2005/8/layout/vList6"/>
    <dgm:cxn modelId="{50A38088-351D-4647-9101-B9B4FBAB3C37}" type="presOf" srcId="{D7910E4E-201D-44F5-B339-AA17BBE814EF}" destId="{C58F830E-9C24-4091-AED3-0C7154D4454E}" srcOrd="0" destOrd="0" presId="urn:microsoft.com/office/officeart/2005/8/layout/vList6"/>
    <dgm:cxn modelId="{6E67D998-B0DC-4FF3-97F2-0A5F9F806A8E}" srcId="{0D6E838C-00B5-4473-A673-B56D3B3426BC}" destId="{04DAFB4D-DC6B-4595-A6DA-F6F4C017ADBB}" srcOrd="0" destOrd="0" parTransId="{114537BE-8FB6-42F5-9FB5-1769522287D1}" sibTransId="{F4E82A28-E5DE-4D87-96B7-785DD38553A8}"/>
    <dgm:cxn modelId="{04721FA0-CCB9-4BFB-B0FA-DAB9E6A15691}" type="presOf" srcId="{123C0CF1-409E-4874-962D-4C8919AC1E80}" destId="{39614776-CA9A-4825-AE36-D91716B323F6}" srcOrd="0" destOrd="0" presId="urn:microsoft.com/office/officeart/2005/8/layout/vList6"/>
    <dgm:cxn modelId="{4C677EB1-D330-475D-866F-8ECE5191306A}" srcId="{0337CD98-6D57-40DB-9886-E6BD55D2F742}" destId="{DAD006A0-1E38-4E01-B60B-78967DD9B8C5}" srcOrd="2" destOrd="0" parTransId="{128F6CA0-0A55-4699-B02F-BF446D32ABEB}" sibTransId="{EBDEA372-C440-4CAD-9A49-C7B47DC64E59}"/>
    <dgm:cxn modelId="{403B29B3-E517-4C2F-9DFE-4CD8CDFC4C78}" srcId="{0337CD98-6D57-40DB-9886-E6BD55D2F742}" destId="{0C0030EC-FF20-44B8-9E59-28B1B27A81ED}" srcOrd="4" destOrd="0" parTransId="{87BF482D-98AA-4B18-9905-008F364A7A2C}" sibTransId="{961D83C5-3354-4B2D-8B64-45416AB5A1F3}"/>
    <dgm:cxn modelId="{72D71FBB-E168-4D5A-B763-2A9492A8571E}" type="presOf" srcId="{04DAFB4D-DC6B-4595-A6DA-F6F4C017ADBB}" destId="{BAA826D6-B091-4180-A345-BAA76A4EFE6E}" srcOrd="0" destOrd="0" presId="urn:microsoft.com/office/officeart/2005/8/layout/vList6"/>
    <dgm:cxn modelId="{20ACD0BD-CFDE-4F79-ABFE-4ADBA57E36F8}" srcId="{0337CD98-6D57-40DB-9886-E6BD55D2F742}" destId="{0D6E838C-00B5-4473-A673-B56D3B3426BC}" srcOrd="6" destOrd="0" parTransId="{12EBA0CD-3C27-493E-A057-243F368F3247}" sibTransId="{7EE8A92B-1366-4515-BDF9-86E621196180}"/>
    <dgm:cxn modelId="{6609A3C4-C188-467C-B54F-6295E42C3F2B}" type="presOf" srcId="{855A8ACB-3B39-4940-97D2-42828BD1C1A6}" destId="{1834BB4E-D726-462C-BFB9-E5C7F1AD8BE5}" srcOrd="0" destOrd="0" presId="urn:microsoft.com/office/officeart/2005/8/layout/vList6"/>
    <dgm:cxn modelId="{6955BFC5-F971-422C-8449-C998B78A1964}" srcId="{123C0CF1-409E-4874-962D-4C8919AC1E80}" destId="{58B4EA79-8A79-4B8C-A391-6998CB7B093F}" srcOrd="0" destOrd="0" parTransId="{D977ED61-0CA2-43D5-9E93-61E896A89228}" sibTransId="{DC1012FB-601A-4A5B-9832-7092575C7B63}"/>
    <dgm:cxn modelId="{435095CB-01C1-4D4D-814E-AC27910836FC}" srcId="{0C0030EC-FF20-44B8-9E59-28B1B27A81ED}" destId="{83F5BFC6-5E7B-424A-A018-66E7C5370F60}" srcOrd="0" destOrd="0" parTransId="{F41108B0-E5D6-47C7-AEAE-961916BBCE82}" sibTransId="{B96058F6-C1CB-4048-82C5-E87E50FD069D}"/>
    <dgm:cxn modelId="{1BC4EAE4-114B-4FB2-A9B8-3E1B0EC81D03}" type="presOf" srcId="{0D6E838C-00B5-4473-A673-B56D3B3426BC}" destId="{4A852A72-520D-4305-B03F-747427063A5D}" srcOrd="0" destOrd="0" presId="urn:microsoft.com/office/officeart/2005/8/layout/vList6"/>
    <dgm:cxn modelId="{F6A50BF2-70AB-490E-AD51-3D8CE49BAE34}" type="presOf" srcId="{8691F1A5-7406-4CE4-8893-22098466CCE2}" destId="{D36BB721-B97C-4083-B226-CA3EEA9BBDF1}" srcOrd="0" destOrd="0" presId="urn:microsoft.com/office/officeart/2005/8/layout/vList6"/>
    <dgm:cxn modelId="{741976F5-8390-4642-87B8-7347D23F6995}" srcId="{8691F1A5-7406-4CE4-8893-22098466CCE2}" destId="{460A2B6F-A8D8-41C9-BDE7-15CCF670DB55}" srcOrd="0" destOrd="0" parTransId="{9FBDE672-96C0-4E83-94F0-6D625B3BAE14}" sibTransId="{AFEDFBA9-7A28-48B3-A16B-E0F59A08AFE3}"/>
    <dgm:cxn modelId="{31D673F7-698C-4548-A979-DDCA819457AC}" type="presOf" srcId="{0C0030EC-FF20-44B8-9E59-28B1B27A81ED}" destId="{7E71719F-475F-4DA6-8CC7-A7E0D9E6C340}" srcOrd="0" destOrd="0" presId="urn:microsoft.com/office/officeart/2005/8/layout/vList6"/>
    <dgm:cxn modelId="{232C51F8-0FA6-45E3-AE28-22AF18945780}" type="presOf" srcId="{460A2B6F-A8D8-41C9-BDE7-15CCF670DB55}" destId="{5B7AC970-5E44-417D-9E7F-6BBD154CC849}" srcOrd="0" destOrd="0" presId="urn:microsoft.com/office/officeart/2005/8/layout/vList6"/>
    <dgm:cxn modelId="{AEC4ADFB-7E4B-43DC-B642-C77D53820E89}" srcId="{0337CD98-6D57-40DB-9886-E6BD55D2F742}" destId="{123C0CF1-409E-4874-962D-4C8919AC1E80}" srcOrd="1" destOrd="0" parTransId="{ECA5D737-E1F7-4F82-AC1A-8FFFF2D91B00}" sibTransId="{0A0A6ED1-2969-43F2-AF89-CFC03B703824}"/>
    <dgm:cxn modelId="{9E24DDFB-E2C7-4436-AA27-F32013AF1774}" srcId="{0337CD98-6D57-40DB-9886-E6BD55D2F742}" destId="{8691F1A5-7406-4CE4-8893-22098466CCE2}" srcOrd="5" destOrd="0" parTransId="{1E708B6C-8288-4803-BFF9-9224DE2398AF}" sibTransId="{588B800F-E4B2-4945-A71E-FC06D046C2D2}"/>
    <dgm:cxn modelId="{35FC9D0E-CDE1-446A-9FD3-CA346B8315D2}" type="presParOf" srcId="{FEAF8934-BCB9-4F52-AB35-06A37B84430B}" destId="{1E30DF44-0B3C-4FA9-8742-30D342705F74}" srcOrd="0" destOrd="0" presId="urn:microsoft.com/office/officeart/2005/8/layout/vList6"/>
    <dgm:cxn modelId="{4ADAD2E1-1FC1-4AF8-BEC1-BBE126B7764F}" type="presParOf" srcId="{1E30DF44-0B3C-4FA9-8742-30D342705F74}" destId="{C58F830E-9C24-4091-AED3-0C7154D4454E}" srcOrd="0" destOrd="0" presId="urn:microsoft.com/office/officeart/2005/8/layout/vList6"/>
    <dgm:cxn modelId="{C986B804-7B47-4286-96E4-5C016B289820}" type="presParOf" srcId="{1E30DF44-0B3C-4FA9-8742-30D342705F74}" destId="{B93399AF-9B4A-47F0-B84C-9A2A942CC82B}" srcOrd="1" destOrd="0" presId="urn:microsoft.com/office/officeart/2005/8/layout/vList6"/>
    <dgm:cxn modelId="{4E19EEEB-6EEE-4E4A-A75C-6B28D8D56C9A}" type="presParOf" srcId="{FEAF8934-BCB9-4F52-AB35-06A37B84430B}" destId="{0CFE8E87-411A-4DE2-8307-95F79CB3EA36}" srcOrd="1" destOrd="0" presId="urn:microsoft.com/office/officeart/2005/8/layout/vList6"/>
    <dgm:cxn modelId="{582D1C60-300A-419E-A0C0-5847A0413CCB}" type="presParOf" srcId="{FEAF8934-BCB9-4F52-AB35-06A37B84430B}" destId="{5499FB76-480D-47CC-9629-FD4C96ADC8DC}" srcOrd="2" destOrd="0" presId="urn:microsoft.com/office/officeart/2005/8/layout/vList6"/>
    <dgm:cxn modelId="{EF0842A0-706D-4E57-B404-130A4509F27A}" type="presParOf" srcId="{5499FB76-480D-47CC-9629-FD4C96ADC8DC}" destId="{39614776-CA9A-4825-AE36-D91716B323F6}" srcOrd="0" destOrd="0" presId="urn:microsoft.com/office/officeart/2005/8/layout/vList6"/>
    <dgm:cxn modelId="{85CD3534-147A-4F41-AC83-E29F0D2A3187}" type="presParOf" srcId="{5499FB76-480D-47CC-9629-FD4C96ADC8DC}" destId="{DDD85D74-CED2-413B-B843-ACC3342C626D}" srcOrd="1" destOrd="0" presId="urn:microsoft.com/office/officeart/2005/8/layout/vList6"/>
    <dgm:cxn modelId="{709103D3-8183-4564-9FCE-C333990FA765}" type="presParOf" srcId="{FEAF8934-BCB9-4F52-AB35-06A37B84430B}" destId="{6C5408A1-78EA-4AF1-9433-7FFC4A6986DA}" srcOrd="3" destOrd="0" presId="urn:microsoft.com/office/officeart/2005/8/layout/vList6"/>
    <dgm:cxn modelId="{C0A0C021-EB5A-4B8A-B46D-5FC28621C68E}" type="presParOf" srcId="{FEAF8934-BCB9-4F52-AB35-06A37B84430B}" destId="{D7C107F5-F39C-422B-B368-279A3BEE46AF}" srcOrd="4" destOrd="0" presId="urn:microsoft.com/office/officeart/2005/8/layout/vList6"/>
    <dgm:cxn modelId="{C858E45B-9912-44EB-B09B-42F0967CA154}" type="presParOf" srcId="{D7C107F5-F39C-422B-B368-279A3BEE46AF}" destId="{26826B9D-B252-4EDB-9D49-A9E50D18B6BA}" srcOrd="0" destOrd="0" presId="urn:microsoft.com/office/officeart/2005/8/layout/vList6"/>
    <dgm:cxn modelId="{1189FE08-6218-4CF1-B627-4F111DC7A6F1}" type="presParOf" srcId="{D7C107F5-F39C-422B-B368-279A3BEE46AF}" destId="{4DD39DB8-ECE4-420E-8623-78CF6210A59C}" srcOrd="1" destOrd="0" presId="urn:microsoft.com/office/officeart/2005/8/layout/vList6"/>
    <dgm:cxn modelId="{89B02F61-472B-450F-A95C-6FAD8E11848F}" type="presParOf" srcId="{FEAF8934-BCB9-4F52-AB35-06A37B84430B}" destId="{0D802185-7EF3-484A-BA6F-457157F4CFDA}" srcOrd="5" destOrd="0" presId="urn:microsoft.com/office/officeart/2005/8/layout/vList6"/>
    <dgm:cxn modelId="{FA20CFDC-A9BA-4559-A179-4497D11EF0D6}" type="presParOf" srcId="{FEAF8934-BCB9-4F52-AB35-06A37B84430B}" destId="{8C5A9736-27A8-4A8A-97B9-D8201DD362C2}" srcOrd="6" destOrd="0" presId="urn:microsoft.com/office/officeart/2005/8/layout/vList6"/>
    <dgm:cxn modelId="{81EE2C23-926A-4002-AF59-73C8D0AD85AD}" type="presParOf" srcId="{8C5A9736-27A8-4A8A-97B9-D8201DD362C2}" destId="{1834BB4E-D726-462C-BFB9-E5C7F1AD8BE5}" srcOrd="0" destOrd="0" presId="urn:microsoft.com/office/officeart/2005/8/layout/vList6"/>
    <dgm:cxn modelId="{6A792867-0346-4B75-A1CE-378B577378A3}" type="presParOf" srcId="{8C5A9736-27A8-4A8A-97B9-D8201DD362C2}" destId="{70F8F0E2-E882-4FB6-9490-56F6B3F84720}" srcOrd="1" destOrd="0" presId="urn:microsoft.com/office/officeart/2005/8/layout/vList6"/>
    <dgm:cxn modelId="{A1375159-517A-42B5-AD8D-0F4216C304F0}" type="presParOf" srcId="{FEAF8934-BCB9-4F52-AB35-06A37B84430B}" destId="{000AE685-4A4C-4F99-9421-49AA4F40C266}" srcOrd="7" destOrd="0" presId="urn:microsoft.com/office/officeart/2005/8/layout/vList6"/>
    <dgm:cxn modelId="{2F754773-C316-4D24-AD1F-88E9D67EB8C7}" type="presParOf" srcId="{FEAF8934-BCB9-4F52-AB35-06A37B84430B}" destId="{BE22B156-0F86-4451-A985-3860D12E5022}" srcOrd="8" destOrd="0" presId="urn:microsoft.com/office/officeart/2005/8/layout/vList6"/>
    <dgm:cxn modelId="{3890B94C-C220-4CAC-91BD-5DA76E8E4286}" type="presParOf" srcId="{BE22B156-0F86-4451-A985-3860D12E5022}" destId="{7E71719F-475F-4DA6-8CC7-A7E0D9E6C340}" srcOrd="0" destOrd="0" presId="urn:microsoft.com/office/officeart/2005/8/layout/vList6"/>
    <dgm:cxn modelId="{0B7890F6-0A07-4A59-B235-D7E141372C87}" type="presParOf" srcId="{BE22B156-0F86-4451-A985-3860D12E5022}" destId="{10EB8367-D5D9-49CA-B888-762266A295C6}" srcOrd="1" destOrd="0" presId="urn:microsoft.com/office/officeart/2005/8/layout/vList6"/>
    <dgm:cxn modelId="{D39A722A-082B-449B-B431-F37BF2789EF3}" type="presParOf" srcId="{FEAF8934-BCB9-4F52-AB35-06A37B84430B}" destId="{190F460B-4BB2-4B88-B7A1-B615BCD2DA5A}" srcOrd="9" destOrd="0" presId="urn:microsoft.com/office/officeart/2005/8/layout/vList6"/>
    <dgm:cxn modelId="{FB781C51-9D08-42AD-AB63-DF5852C8597B}" type="presParOf" srcId="{FEAF8934-BCB9-4F52-AB35-06A37B84430B}" destId="{05B5BAA7-D0E9-4750-ADF1-0F6EE190D47C}" srcOrd="10" destOrd="0" presId="urn:microsoft.com/office/officeart/2005/8/layout/vList6"/>
    <dgm:cxn modelId="{AF11C667-2E96-4B59-A5B6-81A6D7611C19}" type="presParOf" srcId="{05B5BAA7-D0E9-4750-ADF1-0F6EE190D47C}" destId="{D36BB721-B97C-4083-B226-CA3EEA9BBDF1}" srcOrd="0" destOrd="0" presId="urn:microsoft.com/office/officeart/2005/8/layout/vList6"/>
    <dgm:cxn modelId="{B1559609-5D73-44EA-9CB3-57C43017C95D}" type="presParOf" srcId="{05B5BAA7-D0E9-4750-ADF1-0F6EE190D47C}" destId="{5B7AC970-5E44-417D-9E7F-6BBD154CC849}" srcOrd="1" destOrd="0" presId="urn:microsoft.com/office/officeart/2005/8/layout/vList6"/>
    <dgm:cxn modelId="{47F89B30-4D57-444D-8F6C-C6C605F8A025}" type="presParOf" srcId="{FEAF8934-BCB9-4F52-AB35-06A37B84430B}" destId="{851A4CD7-B2D0-4FF0-BA25-31FAFFAC7864}" srcOrd="11" destOrd="0" presId="urn:microsoft.com/office/officeart/2005/8/layout/vList6"/>
    <dgm:cxn modelId="{2F281758-1090-4231-B534-43952D4B7EB7}" type="presParOf" srcId="{FEAF8934-BCB9-4F52-AB35-06A37B84430B}" destId="{035FB58D-7AA7-4A25-A855-2E888F49FAAA}" srcOrd="12" destOrd="0" presId="urn:microsoft.com/office/officeart/2005/8/layout/vList6"/>
    <dgm:cxn modelId="{AE8A971A-0DAF-487D-B4DF-FFC9D16CDFB6}" type="presParOf" srcId="{035FB58D-7AA7-4A25-A855-2E888F49FAAA}" destId="{4A852A72-520D-4305-B03F-747427063A5D}" srcOrd="0" destOrd="0" presId="urn:microsoft.com/office/officeart/2005/8/layout/vList6"/>
    <dgm:cxn modelId="{4094F23E-ADC7-4C0E-99A3-C52AE10CB461}" type="presParOf" srcId="{035FB58D-7AA7-4A25-A855-2E888F49FAAA}" destId="{BAA826D6-B091-4180-A345-BAA76A4EFE6E}" srcOrd="1" destOrd="0" presId="urn:microsoft.com/office/officeart/2005/8/layout/vList6"/>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7CA9BD-280E-4E78-BDCE-433E6EE875FE}" type="doc">
      <dgm:prSet loTypeId="urn:microsoft.com/office/officeart/2005/8/layout/default" loCatId="list" qsTypeId="urn:microsoft.com/office/officeart/2005/8/quickstyle/simple1#1" qsCatId="simple" csTypeId="urn:microsoft.com/office/officeart/2005/8/colors/colorful4#1" csCatId="colorful" phldr="1"/>
      <dgm:spPr/>
      <dgm:t>
        <a:bodyPr/>
        <a:lstStyle/>
        <a:p>
          <a:endParaRPr lang="en-US"/>
        </a:p>
      </dgm:t>
    </dgm:pt>
    <dgm:pt modelId="{1DDDF36B-2081-4274-949D-DA9FBF451F23}">
      <dgm:prSet phldrT="[Text]" phldr="0"/>
      <dgm:spPr/>
      <dgm:t>
        <a:bodyPr/>
        <a:lstStyle/>
        <a:p>
          <a:r>
            <a:rPr lang="en-US" b="1"/>
            <a:t>Executive Summary</a:t>
          </a:r>
        </a:p>
      </dgm:t>
    </dgm:pt>
    <dgm:pt modelId="{A3DBACEF-DFD2-49FC-BD30-F8FAEF0FDECC}" type="parTrans" cxnId="{9729C87F-EF6D-4099-857C-C249E8E4A64F}">
      <dgm:prSet/>
      <dgm:spPr/>
      <dgm:t>
        <a:bodyPr/>
        <a:lstStyle/>
        <a:p>
          <a:endParaRPr lang="en-US"/>
        </a:p>
      </dgm:t>
    </dgm:pt>
    <dgm:pt modelId="{1F997C10-DA76-4DA2-94CB-33F85FE5F15A}" type="sibTrans" cxnId="{9729C87F-EF6D-4099-857C-C249E8E4A64F}">
      <dgm:prSet/>
      <dgm:spPr/>
      <dgm:t>
        <a:bodyPr/>
        <a:lstStyle/>
        <a:p>
          <a:endParaRPr lang="en-US"/>
        </a:p>
      </dgm:t>
    </dgm:pt>
    <dgm:pt modelId="{8E86DFB2-5627-46E0-AC65-52DFDAC52740}">
      <dgm:prSet phldrT="[Text]" phldr="0"/>
      <dgm:spPr/>
      <dgm:t>
        <a:bodyPr/>
        <a:lstStyle/>
        <a:p>
          <a:r>
            <a:rPr lang="en-US" b="1" dirty="0"/>
            <a:t>Who We Are: Child Care Planning</a:t>
          </a:r>
          <a:r>
            <a:rPr lang="en-US" b="1" i="0" cap="none" baseline="0" dirty="0"/>
            <a:t> &amp; the Strategic Planning Process</a:t>
          </a:r>
          <a:endParaRPr lang="en-US" b="1" i="0" dirty="0"/>
        </a:p>
      </dgm:t>
    </dgm:pt>
    <dgm:pt modelId="{4D6B08CB-F554-4E4B-8B6F-2A52988533AA}" type="parTrans" cxnId="{54BF777A-1ED1-4B1D-9666-88C6492AE768}">
      <dgm:prSet/>
      <dgm:spPr/>
      <dgm:t>
        <a:bodyPr/>
        <a:lstStyle/>
        <a:p>
          <a:endParaRPr lang="en-US"/>
        </a:p>
      </dgm:t>
    </dgm:pt>
    <dgm:pt modelId="{311664D8-E03F-4722-8ED2-7909556E94AC}" type="sibTrans" cxnId="{54BF777A-1ED1-4B1D-9666-88C6492AE768}">
      <dgm:prSet/>
      <dgm:spPr/>
      <dgm:t>
        <a:bodyPr/>
        <a:lstStyle/>
        <a:p>
          <a:endParaRPr lang="en-US"/>
        </a:p>
      </dgm:t>
    </dgm:pt>
    <dgm:pt modelId="{DDA3C981-AF10-4C09-B309-5850E4A37D68}">
      <dgm:prSet phldrT="[Text]"/>
      <dgm:spPr/>
      <dgm:t>
        <a:bodyPr/>
        <a:lstStyle/>
        <a:p>
          <a:r>
            <a:rPr lang="en-US" b="1" i="0"/>
            <a:t>LA County ECE Landscape Snapshot</a:t>
          </a:r>
        </a:p>
      </dgm:t>
    </dgm:pt>
    <dgm:pt modelId="{2A8B6AD9-09DD-49BD-AE38-A20697E6C2BB}" type="parTrans" cxnId="{A78BC995-83CF-4401-9635-BD137B5AD4E9}">
      <dgm:prSet/>
      <dgm:spPr/>
      <dgm:t>
        <a:bodyPr/>
        <a:lstStyle/>
        <a:p>
          <a:endParaRPr lang="en-US"/>
        </a:p>
      </dgm:t>
    </dgm:pt>
    <dgm:pt modelId="{C2432A26-7A70-4C47-98B8-E3F8EA5BB151}" type="sibTrans" cxnId="{A78BC995-83CF-4401-9635-BD137B5AD4E9}">
      <dgm:prSet/>
      <dgm:spPr/>
      <dgm:t>
        <a:bodyPr/>
        <a:lstStyle/>
        <a:p>
          <a:endParaRPr lang="en-US"/>
        </a:p>
      </dgm:t>
    </dgm:pt>
    <dgm:pt modelId="{B1364FA3-C2B1-45B4-B69A-46A7A0CC6380}">
      <dgm:prSet phldrT="[Text]"/>
      <dgm:spPr/>
      <dgm:t>
        <a:bodyPr/>
        <a:lstStyle/>
        <a:p>
          <a:r>
            <a:rPr lang="en-US" b="1" i="0" u="none" dirty="0"/>
            <a:t>Priority Areas, Goals, and Example Strategies</a:t>
          </a:r>
        </a:p>
      </dgm:t>
    </dgm:pt>
    <dgm:pt modelId="{E84B017A-716A-472F-A8EB-C997B7C6D36C}" type="parTrans" cxnId="{D58DCE80-CF69-47B0-97FC-0DF51DDE159A}">
      <dgm:prSet/>
      <dgm:spPr/>
      <dgm:t>
        <a:bodyPr/>
        <a:lstStyle/>
        <a:p>
          <a:endParaRPr lang="en-US"/>
        </a:p>
      </dgm:t>
    </dgm:pt>
    <dgm:pt modelId="{3BAD32AB-357D-4705-8B97-6EAFF7A84464}" type="sibTrans" cxnId="{D58DCE80-CF69-47B0-97FC-0DF51DDE159A}">
      <dgm:prSet/>
      <dgm:spPr/>
      <dgm:t>
        <a:bodyPr/>
        <a:lstStyle/>
        <a:p>
          <a:endParaRPr lang="en-US"/>
        </a:p>
      </dgm:t>
    </dgm:pt>
    <dgm:pt modelId="{59FDB3C2-EEC1-417D-983C-FC94BCD90640}">
      <dgm:prSet phldrT="[Text]"/>
      <dgm:spPr/>
      <dgm:t>
        <a:bodyPr/>
        <a:lstStyle/>
        <a:p>
          <a:r>
            <a:rPr lang="en-US" b="1" i="0"/>
            <a:t>How to Use the Strategic Plan</a:t>
          </a:r>
        </a:p>
      </dgm:t>
    </dgm:pt>
    <dgm:pt modelId="{84D1A4C8-74CF-4274-B513-3CABEF47AF62}" type="parTrans" cxnId="{BCBB4D84-B945-4554-97BA-9B165EEC2013}">
      <dgm:prSet/>
      <dgm:spPr/>
      <dgm:t>
        <a:bodyPr/>
        <a:lstStyle/>
        <a:p>
          <a:endParaRPr lang="en-US"/>
        </a:p>
      </dgm:t>
    </dgm:pt>
    <dgm:pt modelId="{EAF3A576-3945-4DED-AC08-B65DCCB756F9}" type="sibTrans" cxnId="{BCBB4D84-B945-4554-97BA-9B165EEC2013}">
      <dgm:prSet/>
      <dgm:spPr/>
      <dgm:t>
        <a:bodyPr/>
        <a:lstStyle/>
        <a:p>
          <a:endParaRPr lang="en-US"/>
        </a:p>
      </dgm:t>
    </dgm:pt>
    <dgm:pt modelId="{C0B0B7B1-F1CC-4113-98D4-3AEAA38D8D35}" type="pres">
      <dgm:prSet presAssocID="{4E7CA9BD-280E-4E78-BDCE-433E6EE875FE}" presName="diagram" presStyleCnt="0">
        <dgm:presLayoutVars>
          <dgm:dir/>
          <dgm:resizeHandles val="exact"/>
        </dgm:presLayoutVars>
      </dgm:prSet>
      <dgm:spPr/>
    </dgm:pt>
    <dgm:pt modelId="{CAD2DFE3-A5E4-498D-B184-B4CCF9E6DBA7}" type="pres">
      <dgm:prSet presAssocID="{1DDDF36B-2081-4274-949D-DA9FBF451F23}" presName="node" presStyleLbl="node1" presStyleIdx="0" presStyleCnt="5">
        <dgm:presLayoutVars>
          <dgm:bulletEnabled val="1"/>
        </dgm:presLayoutVars>
      </dgm:prSet>
      <dgm:spPr/>
    </dgm:pt>
    <dgm:pt modelId="{D23DF014-A0DA-4476-B91E-31DC1FA0972C}" type="pres">
      <dgm:prSet presAssocID="{1F997C10-DA76-4DA2-94CB-33F85FE5F15A}" presName="sibTrans" presStyleCnt="0"/>
      <dgm:spPr/>
    </dgm:pt>
    <dgm:pt modelId="{BB11CF38-F962-455D-A33E-F2DC102DEB38}" type="pres">
      <dgm:prSet presAssocID="{8E86DFB2-5627-46E0-AC65-52DFDAC52740}" presName="node" presStyleLbl="node1" presStyleIdx="1" presStyleCnt="5">
        <dgm:presLayoutVars>
          <dgm:bulletEnabled val="1"/>
        </dgm:presLayoutVars>
      </dgm:prSet>
      <dgm:spPr/>
    </dgm:pt>
    <dgm:pt modelId="{BDF4FA5B-AEA2-4011-B911-06B1E54474C7}" type="pres">
      <dgm:prSet presAssocID="{311664D8-E03F-4722-8ED2-7909556E94AC}" presName="sibTrans" presStyleCnt="0"/>
      <dgm:spPr/>
    </dgm:pt>
    <dgm:pt modelId="{F6922141-382F-41C1-AF5E-445166BF3E0C}" type="pres">
      <dgm:prSet presAssocID="{DDA3C981-AF10-4C09-B309-5850E4A37D68}" presName="node" presStyleLbl="node1" presStyleIdx="2" presStyleCnt="5">
        <dgm:presLayoutVars>
          <dgm:bulletEnabled val="1"/>
        </dgm:presLayoutVars>
      </dgm:prSet>
      <dgm:spPr/>
    </dgm:pt>
    <dgm:pt modelId="{E04719C1-78B3-425E-979A-F6D68B8CF00D}" type="pres">
      <dgm:prSet presAssocID="{C2432A26-7A70-4C47-98B8-E3F8EA5BB151}" presName="sibTrans" presStyleCnt="0"/>
      <dgm:spPr/>
    </dgm:pt>
    <dgm:pt modelId="{D063A088-B291-4552-A9A5-5E689D702AB5}" type="pres">
      <dgm:prSet presAssocID="{B1364FA3-C2B1-45B4-B69A-46A7A0CC6380}" presName="node" presStyleLbl="node1" presStyleIdx="3" presStyleCnt="5" custLinFactX="6121" custLinFactNeighborX="100000" custLinFactNeighborY="-7589">
        <dgm:presLayoutVars>
          <dgm:bulletEnabled val="1"/>
        </dgm:presLayoutVars>
      </dgm:prSet>
      <dgm:spPr/>
    </dgm:pt>
    <dgm:pt modelId="{4B9C1316-0AE5-40FC-A029-FDF184F04721}" type="pres">
      <dgm:prSet presAssocID="{3BAD32AB-357D-4705-8B97-6EAFF7A84464}" presName="sibTrans" presStyleCnt="0"/>
      <dgm:spPr/>
    </dgm:pt>
    <dgm:pt modelId="{0ADB7CC0-2183-45B1-B173-A2096AB755C9}" type="pres">
      <dgm:prSet presAssocID="{59FDB3C2-EEC1-417D-983C-FC94BCD90640}" presName="node" presStyleLbl="node1" presStyleIdx="4" presStyleCnt="5" custLinFactX="-15493" custLinFactNeighborX="-100000" custLinFactNeighborY="-7589">
        <dgm:presLayoutVars>
          <dgm:bulletEnabled val="1"/>
        </dgm:presLayoutVars>
      </dgm:prSet>
      <dgm:spPr/>
    </dgm:pt>
  </dgm:ptLst>
  <dgm:cxnLst>
    <dgm:cxn modelId="{75A6E90F-5943-4B68-BAD7-BB780B90BFB8}" type="presOf" srcId="{DDA3C981-AF10-4C09-B309-5850E4A37D68}" destId="{F6922141-382F-41C1-AF5E-445166BF3E0C}" srcOrd="0" destOrd="0" presId="urn:microsoft.com/office/officeart/2005/8/layout/default"/>
    <dgm:cxn modelId="{4FFFC232-0440-4B65-A0A1-676B78782DA4}" type="presOf" srcId="{1DDDF36B-2081-4274-949D-DA9FBF451F23}" destId="{CAD2DFE3-A5E4-498D-B184-B4CCF9E6DBA7}" srcOrd="0" destOrd="0" presId="urn:microsoft.com/office/officeart/2005/8/layout/default"/>
    <dgm:cxn modelId="{54BF777A-1ED1-4B1D-9666-88C6492AE768}" srcId="{4E7CA9BD-280E-4E78-BDCE-433E6EE875FE}" destId="{8E86DFB2-5627-46E0-AC65-52DFDAC52740}" srcOrd="1" destOrd="0" parTransId="{4D6B08CB-F554-4E4B-8B6F-2A52988533AA}" sibTransId="{311664D8-E03F-4722-8ED2-7909556E94AC}"/>
    <dgm:cxn modelId="{9729C87F-EF6D-4099-857C-C249E8E4A64F}" srcId="{4E7CA9BD-280E-4E78-BDCE-433E6EE875FE}" destId="{1DDDF36B-2081-4274-949D-DA9FBF451F23}" srcOrd="0" destOrd="0" parTransId="{A3DBACEF-DFD2-49FC-BD30-F8FAEF0FDECC}" sibTransId="{1F997C10-DA76-4DA2-94CB-33F85FE5F15A}"/>
    <dgm:cxn modelId="{D58DCE80-CF69-47B0-97FC-0DF51DDE159A}" srcId="{4E7CA9BD-280E-4E78-BDCE-433E6EE875FE}" destId="{B1364FA3-C2B1-45B4-B69A-46A7A0CC6380}" srcOrd="3" destOrd="0" parTransId="{E84B017A-716A-472F-A8EB-C997B7C6D36C}" sibTransId="{3BAD32AB-357D-4705-8B97-6EAFF7A84464}"/>
    <dgm:cxn modelId="{BCBB4D84-B945-4554-97BA-9B165EEC2013}" srcId="{4E7CA9BD-280E-4E78-BDCE-433E6EE875FE}" destId="{59FDB3C2-EEC1-417D-983C-FC94BCD90640}" srcOrd="4" destOrd="0" parTransId="{84D1A4C8-74CF-4274-B513-3CABEF47AF62}" sibTransId="{EAF3A576-3945-4DED-AC08-B65DCCB756F9}"/>
    <dgm:cxn modelId="{42096887-76BB-4F0C-AEDD-3AC2DBEEA6DE}" type="presOf" srcId="{4E7CA9BD-280E-4E78-BDCE-433E6EE875FE}" destId="{C0B0B7B1-F1CC-4113-98D4-3AEAA38D8D35}" srcOrd="0" destOrd="0" presId="urn:microsoft.com/office/officeart/2005/8/layout/default"/>
    <dgm:cxn modelId="{A78BC995-83CF-4401-9635-BD137B5AD4E9}" srcId="{4E7CA9BD-280E-4E78-BDCE-433E6EE875FE}" destId="{DDA3C981-AF10-4C09-B309-5850E4A37D68}" srcOrd="2" destOrd="0" parTransId="{2A8B6AD9-09DD-49BD-AE38-A20697E6C2BB}" sibTransId="{C2432A26-7A70-4C47-98B8-E3F8EA5BB151}"/>
    <dgm:cxn modelId="{C1C2D09F-5A60-4BFF-997F-6662C991DB78}" type="presOf" srcId="{B1364FA3-C2B1-45B4-B69A-46A7A0CC6380}" destId="{D063A088-B291-4552-A9A5-5E689D702AB5}" srcOrd="0" destOrd="0" presId="urn:microsoft.com/office/officeart/2005/8/layout/default"/>
    <dgm:cxn modelId="{3AB097F1-3D56-497E-B215-44709F397EDF}" type="presOf" srcId="{8E86DFB2-5627-46E0-AC65-52DFDAC52740}" destId="{BB11CF38-F962-455D-A33E-F2DC102DEB38}" srcOrd="0" destOrd="0" presId="urn:microsoft.com/office/officeart/2005/8/layout/default"/>
    <dgm:cxn modelId="{65051EFC-1346-42EE-96F8-5B9CD55B8BCF}" type="presOf" srcId="{59FDB3C2-EEC1-417D-983C-FC94BCD90640}" destId="{0ADB7CC0-2183-45B1-B173-A2096AB755C9}" srcOrd="0" destOrd="0" presId="urn:microsoft.com/office/officeart/2005/8/layout/default"/>
    <dgm:cxn modelId="{9FA614F6-CF69-4A3F-8C2B-C9EFF4704E6F}" type="presParOf" srcId="{C0B0B7B1-F1CC-4113-98D4-3AEAA38D8D35}" destId="{CAD2DFE3-A5E4-498D-B184-B4CCF9E6DBA7}" srcOrd="0" destOrd="0" presId="urn:microsoft.com/office/officeart/2005/8/layout/default"/>
    <dgm:cxn modelId="{A75CC890-ED79-4806-B070-5283914EE0FA}" type="presParOf" srcId="{C0B0B7B1-F1CC-4113-98D4-3AEAA38D8D35}" destId="{D23DF014-A0DA-4476-B91E-31DC1FA0972C}" srcOrd="1" destOrd="0" presId="urn:microsoft.com/office/officeart/2005/8/layout/default"/>
    <dgm:cxn modelId="{BB8E451D-7EF3-485D-B8B2-8726AC15A1D2}" type="presParOf" srcId="{C0B0B7B1-F1CC-4113-98D4-3AEAA38D8D35}" destId="{BB11CF38-F962-455D-A33E-F2DC102DEB38}" srcOrd="2" destOrd="0" presId="urn:microsoft.com/office/officeart/2005/8/layout/default"/>
    <dgm:cxn modelId="{43BA531B-37EE-4168-B2FD-CB713583E702}" type="presParOf" srcId="{C0B0B7B1-F1CC-4113-98D4-3AEAA38D8D35}" destId="{BDF4FA5B-AEA2-4011-B911-06B1E54474C7}" srcOrd="3" destOrd="0" presId="urn:microsoft.com/office/officeart/2005/8/layout/default"/>
    <dgm:cxn modelId="{75B7608A-23CD-4C20-A7B6-6B87A44254B7}" type="presParOf" srcId="{C0B0B7B1-F1CC-4113-98D4-3AEAA38D8D35}" destId="{F6922141-382F-41C1-AF5E-445166BF3E0C}" srcOrd="4" destOrd="0" presId="urn:microsoft.com/office/officeart/2005/8/layout/default"/>
    <dgm:cxn modelId="{FA67D8AC-89C3-4407-A4CA-1DFC10D66987}" type="presParOf" srcId="{C0B0B7B1-F1CC-4113-98D4-3AEAA38D8D35}" destId="{E04719C1-78B3-425E-979A-F6D68B8CF00D}" srcOrd="5" destOrd="0" presId="urn:microsoft.com/office/officeart/2005/8/layout/default"/>
    <dgm:cxn modelId="{458F2AE8-0006-481F-ABE8-A5C2FC5BE106}" type="presParOf" srcId="{C0B0B7B1-F1CC-4113-98D4-3AEAA38D8D35}" destId="{D063A088-B291-4552-A9A5-5E689D702AB5}" srcOrd="6" destOrd="0" presId="urn:microsoft.com/office/officeart/2005/8/layout/default"/>
    <dgm:cxn modelId="{F60C296E-648E-4BF6-A5F5-66CBB95EF8E4}" type="presParOf" srcId="{C0B0B7B1-F1CC-4113-98D4-3AEAA38D8D35}" destId="{4B9C1316-0AE5-40FC-A029-FDF184F04721}" srcOrd="7" destOrd="0" presId="urn:microsoft.com/office/officeart/2005/8/layout/default"/>
    <dgm:cxn modelId="{2890DF80-3533-4671-8E44-CAF35E99AEC6}" type="presParOf" srcId="{C0B0B7B1-F1CC-4113-98D4-3AEAA38D8D35}" destId="{0ADB7CC0-2183-45B1-B173-A2096AB755C9}"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399AF-9B4A-47F0-B84C-9A2A942CC82B}">
      <dsp:nvSpPr>
        <dsp:cNvPr id="0" name=""/>
        <dsp:cNvSpPr/>
      </dsp:nvSpPr>
      <dsp:spPr>
        <a:xfrm>
          <a:off x="3328574" y="3541"/>
          <a:ext cx="4992861" cy="691851"/>
        </a:xfrm>
        <a:prstGeom prst="rightArrow">
          <a:avLst>
            <a:gd name="adj1" fmla="val 75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Established Strategic Plan Ad Hoc</a:t>
          </a:r>
        </a:p>
      </dsp:txBody>
      <dsp:txXfrm>
        <a:off x="3328574" y="90022"/>
        <a:ext cx="4733417" cy="518889"/>
      </dsp:txXfrm>
    </dsp:sp>
    <dsp:sp modelId="{C58F830E-9C24-4091-AED3-0C7154D4454E}">
      <dsp:nvSpPr>
        <dsp:cNvPr id="0" name=""/>
        <dsp:cNvSpPr/>
      </dsp:nvSpPr>
      <dsp:spPr>
        <a:xfrm>
          <a:off x="0" y="3541"/>
          <a:ext cx="3328574" cy="69185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September 2025</a:t>
          </a:r>
        </a:p>
      </dsp:txBody>
      <dsp:txXfrm>
        <a:off x="33773" y="37314"/>
        <a:ext cx="3261028" cy="624305"/>
      </dsp:txXfrm>
    </dsp:sp>
    <dsp:sp modelId="{DDD85D74-CED2-413B-B843-ACC3342C626D}">
      <dsp:nvSpPr>
        <dsp:cNvPr id="0" name=""/>
        <dsp:cNvSpPr/>
      </dsp:nvSpPr>
      <dsp:spPr>
        <a:xfrm>
          <a:off x="3328574" y="764578"/>
          <a:ext cx="4992861" cy="691851"/>
        </a:xfrm>
        <a:prstGeom prst="rightArrow">
          <a:avLst>
            <a:gd name="adj1" fmla="val 75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100000"/>
            </a:lnSpc>
            <a:spcBef>
              <a:spcPct val="0"/>
            </a:spcBef>
            <a:spcAft>
              <a:spcPct val="15000"/>
            </a:spcAft>
            <a:buChar char="•"/>
          </a:pPr>
          <a:r>
            <a:rPr lang="en-US" sz="2000" kern="1200" dirty="0"/>
            <a:t>Reviewed data</a:t>
          </a:r>
        </a:p>
      </dsp:txBody>
      <dsp:txXfrm>
        <a:off x="3328574" y="851059"/>
        <a:ext cx="4733417" cy="518889"/>
      </dsp:txXfrm>
    </dsp:sp>
    <dsp:sp modelId="{39614776-CA9A-4825-AE36-D91716B323F6}">
      <dsp:nvSpPr>
        <dsp:cNvPr id="0" name=""/>
        <dsp:cNvSpPr/>
      </dsp:nvSpPr>
      <dsp:spPr>
        <a:xfrm>
          <a:off x="0" y="764578"/>
          <a:ext cx="3328574" cy="69185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ts val="0"/>
            </a:spcAft>
            <a:buNone/>
          </a:pPr>
          <a:r>
            <a:rPr lang="en-US" sz="2000" b="1" kern="1200" dirty="0"/>
            <a:t>September 2025 to </a:t>
          </a:r>
        </a:p>
        <a:p>
          <a:pPr marL="0" lvl="0" indent="0" algn="ctr" defTabSz="889000">
            <a:lnSpc>
              <a:spcPct val="100000"/>
            </a:lnSpc>
            <a:spcBef>
              <a:spcPct val="0"/>
            </a:spcBef>
            <a:spcAft>
              <a:spcPts val="0"/>
            </a:spcAft>
            <a:buNone/>
          </a:pPr>
          <a:r>
            <a:rPr lang="en-US" sz="2000" b="1" kern="1200" dirty="0"/>
            <a:t>April 2026</a:t>
          </a:r>
        </a:p>
      </dsp:txBody>
      <dsp:txXfrm>
        <a:off x="33773" y="798351"/>
        <a:ext cx="3261028" cy="624305"/>
      </dsp:txXfrm>
    </dsp:sp>
    <dsp:sp modelId="{4DD39DB8-ECE4-420E-8623-78CF6210A59C}">
      <dsp:nvSpPr>
        <dsp:cNvPr id="0" name=""/>
        <dsp:cNvSpPr/>
      </dsp:nvSpPr>
      <dsp:spPr>
        <a:xfrm>
          <a:off x="3328574" y="1586564"/>
          <a:ext cx="4992861" cy="562357"/>
        </a:xfrm>
        <a:prstGeom prst="rightArrow">
          <a:avLst>
            <a:gd name="adj1" fmla="val 75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Strategic Plan Ad Hoc met four times </a:t>
          </a:r>
        </a:p>
      </dsp:txBody>
      <dsp:txXfrm>
        <a:off x="3328574" y="1656859"/>
        <a:ext cx="4781977" cy="421767"/>
      </dsp:txXfrm>
    </dsp:sp>
    <dsp:sp modelId="{26826B9D-B252-4EDB-9D49-A9E50D18B6BA}">
      <dsp:nvSpPr>
        <dsp:cNvPr id="0" name=""/>
        <dsp:cNvSpPr/>
      </dsp:nvSpPr>
      <dsp:spPr>
        <a:xfrm>
          <a:off x="0" y="1525615"/>
          <a:ext cx="3328574" cy="6842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January - April 2026</a:t>
          </a:r>
        </a:p>
      </dsp:txBody>
      <dsp:txXfrm>
        <a:off x="33403" y="1559018"/>
        <a:ext cx="3261768" cy="617449"/>
      </dsp:txXfrm>
    </dsp:sp>
    <dsp:sp modelId="{70F8F0E2-E882-4FB6-9490-56F6B3F84720}">
      <dsp:nvSpPr>
        <dsp:cNvPr id="0" name=""/>
        <dsp:cNvSpPr/>
      </dsp:nvSpPr>
      <dsp:spPr>
        <a:xfrm>
          <a:off x="3328574" y="2262146"/>
          <a:ext cx="4992861" cy="691851"/>
        </a:xfrm>
        <a:prstGeom prst="rightArrow">
          <a:avLst>
            <a:gd name="adj1" fmla="val 75000"/>
            <a:gd name="adj2" fmla="val 50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Gathered input from Policy Roundtable </a:t>
          </a:r>
        </a:p>
      </dsp:txBody>
      <dsp:txXfrm>
        <a:off x="3328574" y="2348627"/>
        <a:ext cx="4733417" cy="518889"/>
      </dsp:txXfrm>
    </dsp:sp>
    <dsp:sp modelId="{1834BB4E-D726-462C-BFB9-E5C7F1AD8BE5}">
      <dsp:nvSpPr>
        <dsp:cNvPr id="0" name=""/>
        <dsp:cNvSpPr/>
      </dsp:nvSpPr>
      <dsp:spPr>
        <a:xfrm>
          <a:off x="0" y="2274655"/>
          <a:ext cx="3328574" cy="691851"/>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ts val="0"/>
            </a:spcAft>
            <a:buNone/>
          </a:pPr>
          <a:r>
            <a:rPr lang="en-US" sz="2000" b="1" kern="1200" dirty="0"/>
            <a:t>November 2025 </a:t>
          </a:r>
        </a:p>
        <a:p>
          <a:pPr marL="0" lvl="0" indent="0" algn="ctr" defTabSz="889000">
            <a:lnSpc>
              <a:spcPct val="100000"/>
            </a:lnSpc>
            <a:spcBef>
              <a:spcPct val="0"/>
            </a:spcBef>
            <a:spcAft>
              <a:spcPts val="0"/>
            </a:spcAft>
            <a:buNone/>
          </a:pPr>
          <a:r>
            <a:rPr lang="en-US" sz="2000" b="1" kern="1200" dirty="0"/>
            <a:t>&amp; May 2026</a:t>
          </a:r>
        </a:p>
      </dsp:txBody>
      <dsp:txXfrm>
        <a:off x="33773" y="2308428"/>
        <a:ext cx="3261028" cy="624305"/>
      </dsp:txXfrm>
    </dsp:sp>
    <dsp:sp modelId="{10EB8367-D5D9-49CA-B888-762266A295C6}">
      <dsp:nvSpPr>
        <dsp:cNvPr id="0" name=""/>
        <dsp:cNvSpPr/>
      </dsp:nvSpPr>
      <dsp:spPr>
        <a:xfrm>
          <a:off x="3328574" y="3040092"/>
          <a:ext cx="4992861" cy="691851"/>
        </a:xfrm>
        <a:prstGeom prst="rightArrow">
          <a:avLst>
            <a:gd name="adj1" fmla="val 75000"/>
            <a:gd name="adj2" fmla="val 50000"/>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171450" lvl="1" indent="-171450" algn="l" defTabSz="866775">
            <a:lnSpc>
              <a:spcPct val="90000"/>
            </a:lnSpc>
            <a:spcBef>
              <a:spcPct val="0"/>
            </a:spcBef>
            <a:spcAft>
              <a:spcPct val="15000"/>
            </a:spcAft>
            <a:buChar char="•"/>
          </a:pPr>
          <a:r>
            <a:rPr lang="en-US" sz="1950" kern="1200" dirty="0"/>
            <a:t>Provided input to Strategic Plan Priority Areas and Recommendations</a:t>
          </a:r>
        </a:p>
      </dsp:txBody>
      <dsp:txXfrm>
        <a:off x="3328574" y="3126573"/>
        <a:ext cx="4733417" cy="518889"/>
      </dsp:txXfrm>
    </dsp:sp>
    <dsp:sp modelId="{7E71719F-475F-4DA6-8CC7-A7E0D9E6C340}">
      <dsp:nvSpPr>
        <dsp:cNvPr id="0" name=""/>
        <dsp:cNvSpPr/>
      </dsp:nvSpPr>
      <dsp:spPr>
        <a:xfrm>
          <a:off x="0" y="3040092"/>
          <a:ext cx="3328574" cy="69185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February, April, &amp; June 2026</a:t>
          </a:r>
        </a:p>
      </dsp:txBody>
      <dsp:txXfrm>
        <a:off x="33773" y="3073865"/>
        <a:ext cx="3261028" cy="624305"/>
      </dsp:txXfrm>
    </dsp:sp>
    <dsp:sp modelId="{5B7AC970-5E44-417D-9E7F-6BBD154CC849}">
      <dsp:nvSpPr>
        <dsp:cNvPr id="0" name=""/>
        <dsp:cNvSpPr/>
      </dsp:nvSpPr>
      <dsp:spPr>
        <a:xfrm>
          <a:off x="3328574" y="3801129"/>
          <a:ext cx="4992861" cy="691851"/>
        </a:xfrm>
        <a:prstGeom prst="rightArrow">
          <a:avLst>
            <a:gd name="adj1" fmla="val 75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171450" lvl="1" indent="-171450" algn="l" defTabSz="866775">
            <a:lnSpc>
              <a:spcPct val="90000"/>
            </a:lnSpc>
            <a:spcBef>
              <a:spcPct val="0"/>
            </a:spcBef>
            <a:spcAft>
              <a:spcPct val="15000"/>
            </a:spcAft>
            <a:buChar char="•"/>
          </a:pPr>
          <a:r>
            <a:rPr lang="en-US" sz="1950" b="0" kern="1200" dirty="0"/>
            <a:t>Continue additional research and prepare full Strategic Plan for Committee’s review</a:t>
          </a:r>
        </a:p>
      </dsp:txBody>
      <dsp:txXfrm>
        <a:off x="3328574" y="3887610"/>
        <a:ext cx="4733417" cy="518889"/>
      </dsp:txXfrm>
    </dsp:sp>
    <dsp:sp modelId="{D36BB721-B97C-4083-B226-CA3EEA9BBDF1}">
      <dsp:nvSpPr>
        <dsp:cNvPr id="0" name=""/>
        <dsp:cNvSpPr/>
      </dsp:nvSpPr>
      <dsp:spPr>
        <a:xfrm>
          <a:off x="0" y="3801129"/>
          <a:ext cx="3328574" cy="69185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Summer 2026</a:t>
          </a:r>
        </a:p>
      </dsp:txBody>
      <dsp:txXfrm>
        <a:off x="33773" y="3834902"/>
        <a:ext cx="3261028" cy="624305"/>
      </dsp:txXfrm>
    </dsp:sp>
    <dsp:sp modelId="{BAA826D6-B091-4180-A345-BAA76A4EFE6E}">
      <dsp:nvSpPr>
        <dsp:cNvPr id="0" name=""/>
        <dsp:cNvSpPr/>
      </dsp:nvSpPr>
      <dsp:spPr>
        <a:xfrm>
          <a:off x="3328574" y="4562166"/>
          <a:ext cx="4992861" cy="691851"/>
        </a:xfrm>
        <a:prstGeom prst="rightArrow">
          <a:avLst>
            <a:gd name="adj1" fmla="val 75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Review, refine, and approve Strategic Plan</a:t>
          </a:r>
        </a:p>
      </dsp:txBody>
      <dsp:txXfrm>
        <a:off x="3328574" y="4648647"/>
        <a:ext cx="4733417" cy="518889"/>
      </dsp:txXfrm>
    </dsp:sp>
    <dsp:sp modelId="{4A852A72-520D-4305-B03F-747427063A5D}">
      <dsp:nvSpPr>
        <dsp:cNvPr id="0" name=""/>
        <dsp:cNvSpPr/>
      </dsp:nvSpPr>
      <dsp:spPr>
        <a:xfrm>
          <a:off x="0" y="4562166"/>
          <a:ext cx="3328574" cy="69185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t>Fall 2026</a:t>
          </a:r>
        </a:p>
      </dsp:txBody>
      <dsp:txXfrm>
        <a:off x="33773" y="4595939"/>
        <a:ext cx="3261028" cy="6243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2DFE3-A5E4-498D-B184-B4CCF9E6DBA7}">
      <dsp:nvSpPr>
        <dsp:cNvPr id="0" name=""/>
        <dsp:cNvSpPr/>
      </dsp:nvSpPr>
      <dsp:spPr>
        <a:xfrm>
          <a:off x="0" y="581314"/>
          <a:ext cx="2433509" cy="146010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t>Executive Summary</a:t>
          </a:r>
        </a:p>
      </dsp:txBody>
      <dsp:txXfrm>
        <a:off x="0" y="581314"/>
        <a:ext cx="2433509" cy="1460105"/>
      </dsp:txXfrm>
    </dsp:sp>
    <dsp:sp modelId="{BB11CF38-F962-455D-A33E-F2DC102DEB38}">
      <dsp:nvSpPr>
        <dsp:cNvPr id="0" name=""/>
        <dsp:cNvSpPr/>
      </dsp:nvSpPr>
      <dsp:spPr>
        <a:xfrm>
          <a:off x="2676860" y="581314"/>
          <a:ext cx="2433509" cy="1460105"/>
        </a:xfrm>
        <a:prstGeom prst="rect">
          <a:avLst/>
        </a:prstGeom>
        <a:solidFill>
          <a:schemeClr val="accent4">
            <a:hueOff val="-3251976"/>
            <a:satOff val="17511"/>
            <a:lumOff val="25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Who We Are: Child Care Planning</a:t>
          </a:r>
          <a:r>
            <a:rPr lang="en-US" sz="2200" b="1" i="0" kern="1200" cap="none" baseline="0" dirty="0"/>
            <a:t> &amp; the Strategic Planning Process</a:t>
          </a:r>
          <a:endParaRPr lang="en-US" sz="2200" b="1" i="0" kern="1200" dirty="0"/>
        </a:p>
      </dsp:txBody>
      <dsp:txXfrm>
        <a:off x="2676860" y="581314"/>
        <a:ext cx="2433509" cy="1460105"/>
      </dsp:txXfrm>
    </dsp:sp>
    <dsp:sp modelId="{F6922141-382F-41C1-AF5E-445166BF3E0C}">
      <dsp:nvSpPr>
        <dsp:cNvPr id="0" name=""/>
        <dsp:cNvSpPr/>
      </dsp:nvSpPr>
      <dsp:spPr>
        <a:xfrm>
          <a:off x="5353721" y="581314"/>
          <a:ext cx="2433509" cy="1460105"/>
        </a:xfrm>
        <a:prstGeom prst="rect">
          <a:avLst/>
        </a:prstGeom>
        <a:solidFill>
          <a:schemeClr val="accent4">
            <a:hueOff val="-6503952"/>
            <a:satOff val="35022"/>
            <a:lumOff val="5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kern="1200"/>
            <a:t>LA County ECE Landscape Snapshot</a:t>
          </a:r>
        </a:p>
      </dsp:txBody>
      <dsp:txXfrm>
        <a:off x="5353721" y="581314"/>
        <a:ext cx="2433509" cy="1460105"/>
      </dsp:txXfrm>
    </dsp:sp>
    <dsp:sp modelId="{D063A088-B291-4552-A9A5-5E689D702AB5}">
      <dsp:nvSpPr>
        <dsp:cNvPr id="0" name=""/>
        <dsp:cNvSpPr/>
      </dsp:nvSpPr>
      <dsp:spPr>
        <a:xfrm>
          <a:off x="3920895" y="2173964"/>
          <a:ext cx="2433509" cy="1460105"/>
        </a:xfrm>
        <a:prstGeom prst="rect">
          <a:avLst/>
        </a:prstGeom>
        <a:solidFill>
          <a:schemeClr val="accent4">
            <a:hueOff val="-9755929"/>
            <a:satOff val="52533"/>
            <a:lumOff val="77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Priority Areas, Goals, and Example Strategies</a:t>
          </a:r>
        </a:p>
      </dsp:txBody>
      <dsp:txXfrm>
        <a:off x="3920895" y="2173964"/>
        <a:ext cx="2433509" cy="1460105"/>
      </dsp:txXfrm>
    </dsp:sp>
    <dsp:sp modelId="{0ADB7CC0-2183-45B1-B173-A2096AB755C9}">
      <dsp:nvSpPr>
        <dsp:cNvPr id="0" name=""/>
        <dsp:cNvSpPr/>
      </dsp:nvSpPr>
      <dsp:spPr>
        <a:xfrm>
          <a:off x="1204757" y="2173964"/>
          <a:ext cx="2433509" cy="1460105"/>
        </a:xfrm>
        <a:prstGeom prst="rect">
          <a:avLst/>
        </a:prstGeom>
        <a:solidFill>
          <a:schemeClr val="accent4">
            <a:hueOff val="-13007905"/>
            <a:satOff val="70044"/>
            <a:lumOff val="10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i="0" kern="1200"/>
            <a:t>How to Use the Strategic Plan</a:t>
          </a:r>
        </a:p>
      </dsp:txBody>
      <dsp:txXfrm>
        <a:off x="1204757" y="2173964"/>
        <a:ext cx="2433509" cy="146010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39.94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51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5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1 196,'15'-14,"-5"8,-1 0,1 0,0 1,1 0,-1 1,1 0,0 0,0 1,12-1,18-2,47 0,-82 5,426 8,1 33,-276-24,1130 93,-1235-105,-13-3</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59.30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1,'1071'49,"-155"-4,-65-52,-822 5,-9 1,33 2,-68-1,-1-1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4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921 612,'-157'-22,"-31"-3,175 22,18 2,25 1,-22 0,171 3,197-1,-4-21,-360 18,18-2,-29 3,0 0,0-1,1 1,-1 0,0 0,0-1,0 1,0-1,0 1,0-1,0 1,0-1,0 0,0 1,0-1,1-1,-2 1,0 1,0-1,-1 1,1-1,0 1,0-1,0 1,-1-1,1 1,0 0,0-1,-1 1,1-1,0 1,-1 0,1-1,-1 1,1 0,0-1,-1 1,1 0,-1 0,1-1,-1 1,1 0,-1 0,1 0,-1 0,0-1,-19-6,-1 0,0 2,-27-5,32 7,-275-47,-385-16,563 67,233-4,81-4,844-14,-1037 21,-16-2,-25-3,25 4,-1131-111,1095 110,6 0,-74 5,277-14,779-69,-919 76,-24 2,-7 0,-45-7,45 8,-1090-79,1038 78,545 26,-399-16,6 1,104 6,-197-15,-4-1,-12-2,-25-4,-897-67,903 73,17-1,0 2,-1 0,1 1,3 1</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5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1293 572,'-127'1,"107"0,-1 2,-22 5,31-1,12-7,0 1,1-1,-1 1,0-1,1 1,-1-1,1 1,-1-1,0 1,1-1,-1 0,1 1,-1-1,1 0,0 1,-1-1,1 0,-1 0,1 1,-1-1,1 0,0 0,0 0,32 10,-26-8</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5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2245 744,'468'-51,"-93"8,-368 42,-13-1,-23 0,22 2,-801-42</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5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2245 585,'893'48,"-750"-43,-54-2,389 7,-456-11,-46-5,-657-41,639 46,-586-5,378 23</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5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977 440,'0'0,"8"-1,477-59,-242 34,-137 13,218-28,-221 23,111-34,-199 48,-9 3,-1 0,1-1,0 0,0 0,-1 0,0-1,1 0,-1 0,5-4,-10 7,0 0,-1-1,1 1,0 0,0-1,-1 1,1 0,0 0,-1-1,1 1,0 0,-1 0,1-1,0 1,-1 0,1 0,0 0,-1 0,1 0,-1 0,1 0,0 0,-1-1,1 1,-1 0,1 1,0-1,-1 0,0 0,-221-6,131 7,-12-1,-1117 15,1296-18,338-5,748 81,-1041-56,147 14,-252-33,-23-3,-34-8,-296-48,-12 21,329 38,-1375-88,1331 88,19-1,-1 3,0 1,-82 13,127-14,0 1,0-1,0 0,0 0,0 0,0 1,0-1,0 1,0-1,0 0,0 1,0 0,1-1,-1 1,0 0,0-1,0 1,1 0,-1 0,0-1,0 2,1-1,0 0,0 0,0-1,0 1,0 0,1 0,-1-1,0 1,0 0,1-1,-1 1,0 0,1-1,-1 1,0 0,1-1,-1 1,1-1,-1 1,1-1,1 2,5 3,0 0,1 0,14 7,26 10,2-3,93 25,109 6,-67-25,255 2,188-47,-618 19,23-1,-28-1,-19-1,-124-17,-1345-127,1452 146,-125-5,147 8,10 0,22 4,609 58,-381-43,485 50,-709-67,-15-1,-1-1,0 0,1-1,-1 0,13-3,-54-3,-734-4,632 12,-411 10,526-13,45-4,877-115,-470 67,-405 49,-15 3,1-1,-1-1,28-8,-43 11,1 0,-1 0,1 0,-1 0,0 0,1 0,-1-1,1 1,-1 0,1 0,-1-1,1 1,-1 0,0 0,1-1,-1 1,0-1,1 1,-1 0,0-1,1 1,-1-1,0 1,0-1,1 0,-9-6,-23-2,-26 1,-82-3,-64 10,159 1,-946 60,954-56,16-3,0 2,0 0,1 1,-23 7,42-11,0 0,0 0,0 0,-1 0,1 0,0 1,0-1,-1 0,1 0,0 0,0 0,-1 0,1 0,0 0,0 0,0 1,-1-1,1 0,0 0,0 0,0 0,0 1,-1-1,1 0,0 0,0 0,0 1,0-1,0 0,0 0,0 1,0-1,0 0,0 0,0 1,0-1,0 0,0 0,0 1,9 5,22 2,-29-7,433 75,-296-61,167-3,123-30,-42 1,-375 16,-23 1,-13 0,-1462 10,1347-5,116-4,43 3,164 4,-149-7,1810 25,-1792-26,740-19,-785 18,27-1,61-13,-83 10,-10 0,-4 4,-1 0,1 0,0 0,-1 0,1 0,-1 0,1 0,-1 1,1-1,-1 1,1-1,-1 1,-2-1,-52-10,0 3,-75-3,83 8,-199-10,-471 34,579 0,108-11,32-10,-1 0,0 0,0 0,1 0,-1 0,0 0,0 0,0 0,1 0,-1 0,0 0,0 1,0-1,1 0,-1 0,0 0,0 0,0 1,0-1,1 0,-1 0,0 0,0 0,0 1,0-1,0 0,0 0,0 1,0-1,0 0,0 0,1 0,-1 1,0-1,0 0,0 0,-1 1,1-1,0 0,0 0,0 1,0-1,0 0,0 0,0 0,0 1,0-1,0 0,-1 0,1 0,0 1,0-1,0 0,0 0,-1 0,1 0,0 0,0 1,0-1,0 0,-1 0,1 0,0 0,0 0,-1 0,1 0,25 6,66 5,107-3,-112-5,1143 2,-1205-6,-18 2,0-1,0 0,0-1,1 1,-1-1,0-1,9-2,-35 0,-690-32,606 33,-27 0,-568-5,634 12,62-4,4 2,11 1,24 3,373 29,3-24,-361-11,206 0,-186-4,110-18,-174 20,-1 2,0-1,0-1,0 1,-1-1,1 0,-1 0,1 0,9-7,-15 9,0 0,1 0,-1 0,0-1,0 1,1 0,-1 0,0 0,0-1,0 1,1 0,-1 0,0-1,0 1,0 0,0 0,1-1,-1 1,0 0,0-1,0 1,0 0,0-1,0 1,0 0,0 0,0-1,0 1,0 0,0-1,0 1,0 0,0-1,0 1,0 0,-1 0,1-1,0 1,0 0,0-1,0 1,-1 0,1 0,0-1,0 1,-1 0,1 0,0 0,-1-1,-17-7,-6 2,-1 1,-30-2,42 6,-498-39,-4 22,449 16,25 1,-594-2,609 5,24-1,5 0,46 2,622 1,-48 0,-508-1,308-6,-421 2,14-1,-32-1,-986-70,941 70,-106-6,-201 15,312 1,110 10,250 22,1-22,-242-14,1097 43,-1141-46,-13-1,-9-1,-60-14,-1 3,-114-9,-134 13,100 12,-369 51,558-50,10-3,0 1,1 1,-1 0,-18 8,31-11,0 0,-1 0,1 0,0 0,0 0,0 0,0 0,0 0,0 0,0 0,0 0,-1 0,1 0,0 0,0 1,0-1,0 0,0 0,0 0,0 0,0 0,0 0,0 0,-1 0,1 0,0 0,0 1,0-1,0 0,0 0,0 0,0 0,0 0,0 0,0 0,0 0,0 1,0-1,0 0,0 0,0 0,0 0,0 0,0 0,0 0,0 1,0-1,0 0,0 0,0 0,0 0,1 0,-1 0,0 0,0 0,0 0,0 0,0 1,0-1,0 0,0 0,0 0,0 0,1 0,11 4,18 1,674 10,-579-17,-12 1,412-15,-504 14,45-4,-61 5,1 0,-1-1,0 1,0-1,0 0,0 0,0-1,0 1,5-5,-10 7,0 0,0 0,0 0,1 0,-1 0,0 0,0 0,0 0,0 0,0 0,1 0,-1 0,0 0,0-1,0 1,0 0,0 0,0 0,1 0,-1 0,0 0,0 0,0-1,0 1,0 0,0 0,0 0,0 0,0 0,0 0,0-1,1 1,-1 0,0 0,0 0,0 0,0-1,0 1,0 0,0 0,0 0,0 0,-1 0,1-1,0 1,0 0,0 0,0 0,0 0,0 0,0-1,0 1,0 0,0 0,0 0,-1 0,1 0,0 0,0 0,0 0,0-1,-15 0,12 1,-342 22,257-14,-646 72,702-74,21-2,17-1,83-1,-63-2,1083-44,-1064 41,22-1,112-22,-176 25,27-7,-29 7,0 1,0 0,0 0,0-1,0 1,0-1,0 1,-1-1,1 1,0-1,0 1,-1-1,1 0,0 1,-1-1,1 0,-1 0,1 1,0-1,-1 0,0 0,1 0,-1 0,0 0,1-1,-2 1,0 1,1-1,-1 0,0 0,0 1,0-1,0 1,0-1,0 1,0-1,0 1,0-1,0 1,0 0,0 0,0-1,0 1,0 0,0 0,0 0,-1 0,0 1,-3-2,-491-8,368 12,26-3,-201 11,359-4,180 1,383-36,-589 25,-13 2,0 0,0-2,0 0,0-1,21-8,-87 9,-385 5,-205 6,634-8,-22 1,21 2,15 0,70 11,119 7,-127-15,455 27,-409-26,-85-5,-28-2,-5 1,-13 1,-28 1,-572 18,-328 22,903-40,-15 0,0 3,-102 25,126-18,29-13,1 1,-1-1,0 1,1-1,-1 1,0-1,1 1,-1 0,1-1,-1 1,1 0,-1 0,1 0,-1-1,1 1,0 0,-1 0,1 0,0 1,0-1,0 0,0 0,0 0,1 0,-1 0,0-1,1 1,-1 0,1 0,-1 0,1 0,-1 0,1-1,-1 1,1 0,0 0,-1-1,2 2,28 16,17 0,1-2,1-2,51 7,509 71,12-51,-569-39,5 1,1-3,59-6,-102 2,-19-1,-29-3,30 7,-399-62,-4 28,-158 5,1 47,531-14,3-1,0 1,0 2,0 0,-31 11,59-15,0-1,0 0,0 1,0-1,0 1,0-1,0 1,0-1,0 1,0 0,0 0,0-1,0 1,-1 1,3-1,-1 0,0-1,0 1,0-1,1 1,-1-1,0 1,0 0,1-1,-1 1,1-1,-1 0,0 1,1-1,-1 1,1-1,-1 0,1 1,-1-1,1 0,0 1,-1-1,1 0,-1 0,1 0,-1 1,1-1,0 0,-1 0,2 0,21 6,0-1,-12-3</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4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631 11,'-7'-2,"-1"0,1 0,-1 1,1 0,-1 0,0 0,-11 2,2-1,-30-2,-1 3,1 1,0 3,-65 15,105-18,1 0,-1 0,0 0,-8 6,14-8,0 1,0-1,0 1,0 0,-1 0,1 0,1-1,-1 1,0 0,0 0,0 0,0 1,1-1,-1 0,0 0,1 0,-1 0,1 1,-1-1,1 0,0 1,0-1,-1 0,1 0,0 1,0-1,0 0,1 1,-1-1,0 2,4 5,0 0,0 0,1-1,0 0,0 0,1 0,-1-1,1 0,1 0,11 9,-8-6,29 23,1-1,1-2,1-2,1-1,-11-10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4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1375 422,'54'1,"1352"105,-1318-95,181 12,-250-23,-1-1,1-2,-1 0,0 0,24-9,85-39,-76 29,-46 20,-2 1,1 0,-1-1,0 1,0-1,0 0,5-4,-8 6,1-1,-1 1,1-1,-1 0,0 1,1-1,-1 0,0 1,0-1,0 0,1 1,-1-1,0 0,0 1,0-1,0 0,0 1,0-1,0 0,-1 0,1 1,0-1,0 0,0 1,-1-1,1 1,0-1,-1 0,1 1,-1-1,1 1,0-1,-1 1,1-1,-1 1,0-1,1 1,-1-1,1 1,-1 0,0-1,0 1,-15-12,-1 2,0 0,0 0,-23-7,26 11,-159-65,-2 7,-4 8,-244-43,420 99,-178-30,144 26,1 2,-69 4,102-2,-30 5,31-5,0 1,1-1,-1 1,0 0,1-1,-1 1,1 0,-1 0,1 0,-1 0,1 0,-1 0,1 1,0-1,-2 2,3-3,0 1,0-1,0 0,0 0,0 1,0-1,0 0,0 1,0-1,0 0,0 1,0-1,0 0,0 1,0-1,0 0,0 0,0 1,0-1,0 0,0 1,1-1,-1 0,0 0,0 1,0-1,0 0,1 0,-1 1,0-1,0 0,1 0,-1 0,0 1,0-1,1 0,13 7,-12-6,22 8,1-2,-1 0,1-2,28 3,107 3,42-8,335-37,-531 33,-14 0,-26 0,16 1,-1002-44,219 6,731 35,16 0,0 2,-82 9,124-4,24 0,22 0,45-1,-52-2,780 0,-76-2,-698 1,408 17,-410-15,0 2,0 1,45 13,-23 2</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8.14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1 406,'14'0,"394"5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6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0,0 0,0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8:22.00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755 70,'-25'-10,"-15"-3,0 2,0 1,-76-7,-127 8,209 9,0 2,0 1,0 1,1 2,-36 11,61-14,3-1</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8:22.51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620 92,'-20'-18,"6"10,1 0,-2 1,1 1,-1 0,0 1,0 1,-23-4,-112-9,110 14,0 1,1 2,-1 2,-66 12,73-2,21-4</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8:23.00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688 20,'0'0,"-9"-2,-11 0,-12-2,-12 0,-8 1,-8 0,-5 1,-2 2,0 3,5 1,7 2,7 3,9 0,8 3,8 2,9-1</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38,'18'-22,"-17"21,1-1,-1 1,0 0,0 0,1 0,-1 0,0 0,1 0,-1 0,1 0,-1 0,1 1,0-1,-1 1,1-1,0 1,-1 0,1 0,0-1,-1 1,1 0,0 0,3 1,-3 0,1 1,-1-1,0 1,1-1,-1 1,0 0,0-1,0 1,0 0,0 1,0-1,-1 0,1 0,1 5,0-2</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22 78,'-4'15,"-2"8,2 0,0 1,4-23</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4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1104 576,'-8'-1,"-134"-6</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4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75 153,'-27'6,"21"-5,1 1,0-1,0 1,0 0,1 0,-1 0,-4 3,8-4,1-1,0 0,0 0,0 0,-1 0,1 0,0 0,0 1,0-1,-1 0,1 0,0 0,0 1,0-1,0 0,0 0,0 0,0 1,0-1,-1 0,1 0,0 1,0-1,0 0,0 0,0 1,0-1,0 0,0 0,0 1,0-1,1 0,-1 0,0 0,0 1,9 6,17 1,-25-7,72 16,83 8,78-3,-178-17,621 27,-652-31,-17-1,0 1,0-1,0-1,0 1,0-1,0-1,12-2,-20 2,-7 0,-14-1,-1 2,-30 1,38 0,-134 3,1 7,0 6,-234 57,378-72,-138 43,129-39,-1 1,1 0,0 0,1 1,0 1,0-1,0 2,-3 4</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00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465 77,'-53'7</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00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1123 63,'174'-29,"-164"27,-7 1,1 1,-1-1,0 0,1 0,-1 0,0 0,0-1,0 1,0-1,5-3,-8 5,0-1,0 1,0 0,0 0,0 0,1-1,-1 1,0 0,0 0,0 0,0-1,0 1,0 0,-1 0,1-1,0 1,0 0,0 0,0 0,0-1,0 1,0 0,0 0,0 0,-1 0,1-1,0 1,0 0,0 0,0 0,0 0,-1 0,1-1,0 1,0 0,0 0,-1 0,1 0,0 0,0 0,0 0,-1 0,1 0,0 0,0 0,-1 0,1 0,0 0,0 0,-11-3,1 1,-1 0,0 1,0 0,-18 1,10 0,-98 7</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01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412 117,'141'2,"138"-20,-147 7,-55-2</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83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4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2648 565,'-17'-5,"-13"-3,-416-91,307 77,-180-4,-354 40,0 41,545-43,106-10,15-1,12 0,759-34,-665 26,805-75,-885 78,-43 0,-325-15,-653 50,965-27,-27 1,1 3,-108 28,170-36,0 1,0-1,0 0,0 0,1 0,-1 1,0-1,0 1,0-1,1 0,-1 1,0-1,0 1,1 0,-1-1,-1 2,3-1,0-1,0 1,0-1,0 0,-1 1,1-1,0 0,0 1,0-1,0 0,0 0,0 0,0 0,0 0,0 0,0 0,1 0,76-3,147-25,-159 18,300-51,-7-25,-343 81,7-1,0-1,0-1,-1-1,0 0,-1-2,27-18,-46 28,-1 1,0-1,0 0,0 1,0-1,0 0,0 0,0 0,0 0,0 0,0 0,-1 0,1 0,0 0,-1 0,1-1,-1 1,1 0,-1 0,1-1,-1 1,0 0,0 0,0-1,0 1,0 0,0-1,0 1,0 0,-1-3,0 2,-1 0,0 0,0 0,0 0,0 0,0 0,0 0,0 1,-1-1,1 1,-1 0,1-1,-1 1,-3-1,-32-10,-1 2,0 2,0 1,-59-3,67 8,-113-10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4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880 431,'10'-2,"330"-41,-219 32,-23 2,108-13,-160 15,-1-2,62-21,-96 27,0-1,0 0,0-1,-1 0,0-1,0 0,0 0,-1-1,13-12,-21 18,0 1,-1-1,1 0,0 0,-1 0,1 1,0-1,-1 0,1 0,-1 0,0 0,1 0,-1 0,0 0,0 0,1 0,-1 0,0-1,0 1,0 0,0 0,0 0,-1 0,1 0,0 0,0 0,-1 0,1 0,-1 0,1 0,0 0,-1 0,0 0,1 1,-1-1,0 0,1 0,-1 0,0 1,0-1,0 0,0 1,1-1,-1 1,0-1,-2 0,-4-2,0 0,-1 0,1 1,-1 0,-11-2,-37-4,-103 0,-62 15,188-5,-708 62,721-59,39-3,134-9,694-53,31-2,-848 61,-22 2,1-1,-1 0,0-1,0 0,1-1,14-4,-25 5,0 0,0 0,-1 0,1 0,0 0,0 1,-1-1,1 1,-4-1,-112-9,-211 9,299 2,-552 34,4 50,544-79,9-2,0 2,0 0,1 1,0 1,-33 17,56-24,0-1,0 0,0 1,0-1,1 1,-1 0,0-1,0 1,0 0,1-1,-1 1,0 0,1 0,-1 0,1-1,-1 1,1 0,-1 0,1 1,0-1,0 0,0-1,0 1,0 0,0-1,1 1,-1-1,0 1,1-1,-1 1,0-1,1 1,-1-1,0 1,1-1,-1 1,1-1,-1 1,1-1,-1 0,1 1,1-1,4 3,0 0,0-1,1 0,11 2,58 7,1-3,95-3,-130-4,846-23,-1-44,-846 62,139-15,-153 14,-27 5,0 0,-1 0,1 0,0 0,0 0,0 0,0-1,0 1,0 0,0 0,-1 0,1 0,0 0,0 0,0-1,0 1,0 0,0 0,0 0,0 0,0-1,0 1,0 0,0 0,0 0,0 0,0-1,0 1,0 0,0 0,0 0,0 0,0-1,0 1,0 0,1 0,-1 0,0 0,0 0,0 0,0-1,0 1,0 0,0 0,1 0,-1 0,0 0,0 0,0 0,0 0,0 0,1 0,-1-1,0 1,0 0,-21-5,-449-44,376 42,-647-25,-3 31,517-1,-50 1,272 2,18-1,26-1,723-10,-3 70,-140 51,-439-75,-144-28,-12-1,1-1,0-1,0-2,0 0,32-3,-32-5,-24 6,0-1,0 1,0 0,0-1,0 1,0-1,-1 0,1 1,0-1,0 0,0 1,-1-1,1 0,0 0,-1 0,1 0,-1 1,1-1,-1 0,0 0,1-1,-6-4,-7 2,0 0,-1 0,1 1,-17-2,16 3,-378-37,-5 30,369 9,-761 10,2 51,750-57,-51 6,1 3,-101 30,164-32,23-11,0 0,-1 0,1 1,0-1,0 0,0 0,0 0,0 1,0-1,0 0,0 0,0 0,0 1,0-1,0 0,0 0,0 0,0 1,0-1,0 0,0 0,0 0,0 1,0-1,1 0,-1 0,0 0,0 0,0 1,0-1,0 0,0 0,1 0,-1 0,0 0,0 1,0-1,0 0,1 0,-1 0,0 0,0 0,0 0,1 0,-1 0,0 0,0 0,0 0,1 0,-1 0,9 2,0 0,-1-1,19 1,453 3,-183-4,710 22,-2 57,-982-77,193 27,-158-19,7 6</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3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3326 626,'1'1</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3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3022 627,'11'-50,"4"-17,5-24,38-105,-57 193,0 1,0-1,0 1,0-1,1 1,-1-1,1 1,-1 0,3-3,-4 5,1 0,-1-1,0 1,1 0,-1 0,0 0,1 0,-1 0,0 0,1-1,-1 1,0 0,1 0,-1 0,0 0,1 0,-1 0,0 0,1 0,-1 1,1-1,-1 0,0 0,1 0,-1 0,1 1,11 12,10 28,-1 1,15 45,22 81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3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3017 627,'14'-105,"63"-256,-73 346,-2 8,-7 21,2-8,-121 396,109-336</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3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3300 563,'-16'10,"-12"11,-10 12</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55.53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3258 185,'-11'3,"-123"31,-192 78,303-102,0 0,1 2,1 1,-21 16,36-24,0 0,1 0,0 1,0-1,0 1,0 1,-6 10,10-13,-1 0,1 0,-1-1,1 1,0 0,0 0,1 1,-1-1,1 0,0 0,0 0,1 0,-1 0,1 0,1 5,0-2,1-1,-1-1,1 1,1 0,-1-1,1 1,0-1,0 0,0-1,1 1,0-1,0 1,0-2,0 1,1 0,-1-1,12 5,-9-5</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3.48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1394 68,'-30'3,"25"-2,-13 2,0 1,-20 6,38-10,-1 0,1 0,-1 1,0-1,1 0,-1 0,0 1,1-1,-1 0,1 1,-1-1,1 0,-1 1,1-1,-1 1,1-1,-1 1,1-1,0 1,-1 1,1-2,0 0,0 1,0-1,1 1,-1-1,0 0,0 1,1-1,-1 0,0 1,0-1,1 0,-1 1,0-1,1 0,-1 0,1 1,-1-1,0 0,1 0,-1 0,1 1,36 8,123 10,177-2,-250-14,1269-2</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1.16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192 350,'-47'3,"-98"9,301-28,-79 10,124-11,-45 4,2131-160,-2182 168,149-15,-239 15,-15 4,0 1,0 0,0 0,0-1,0 1,0 0,0 0,0-1,0 1,0 0,0 0,0-1,-1 1,1 0,0 0,0 0,0 0,0-1,-1 1,1 0,0 0,0 0,0 0,-1-1,1 1,0 0,0 0,0 0,-1 0,1 0,0 0,0 0,-1 0,-33-10,-87-14</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5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4057 769,'0'-178,"1"146,-1-31,15-100,-13 155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9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5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3872 769,'36'-247,"-32"229,-3 6,2 0,0 0,0 0,1 0,0 1,1 0,1 0,7-12,-13 22,0 1,0 0,1-1,-1 1,0 0,0 0,1-1,-1 1,0 0,0-1,1 1,-1 0,0 0,1 0,-1-1,0 1,1 0,-1 0,0 0,1 0,-1 0,1 0,-1 0,0-1,1 1,-1 0,0 0,1 0,-1 1,1-1,-1 0,0 0,1 0,-1 0,0 0,1 0,-1 0,0 1,1-1,-1 0,0 0,1 1,-1-1,0 0,0 0,1 1,-1-1,1 1,9 20,-9-16,27 68,-4 2,-3 1,-4 0,-6-20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4113 176,'-89'388,"38"-183</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4063 769,'1'-83,"8"-77,36-190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3851 769,'-5'-48,"4"-25,15-130,-14 201,2-19,0 1,2-1,0 1,2 0,0 0,15-32,-21 51,0 1,0 0,1-1,-1 1,0 0,0-1,0 1,1 0,-1 0,0-1,0 1,1 0,-1 0,0 0,1-1,-1 1,0 0,1 0,-1 0,0 0,1 0,-1-1,0 1,1 0,-1 0,0 0,1 0,-1 0,0 0,1 0,-1 0,0 0,1 1,-1-1,1 0,-1 0,0 0,0 0,1 0,-1 1,0-1,1 0,-1 0,0 0,0 1,1-1,-1 0,0 1,0-1,1 0,-1 0,0 1,0-1,0 0,0 1,0-1,1 0,-1 1,0-1,0 1,12 27,-10-22,85 256,-73-205,-2 1,-1 29</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3898 146,'3'17,"13"156,-8 1,-15 85</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3827 769,'57'-602,"-52"581</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4033 176,'-31'117,"-107"359</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3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4218 769,'-57'-271,"-5"-51</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3750 769,'139'-21,"-129"19,-6 2,1-1,-1 0,0 0,1 0,-1-1,0 0,0 1,0-1,8-5,-12 6,0 1,0 0,0 0,0 0,1 0,-1-1,0 1,0 0,0 0,0 0,0-1,0 1,0 0,1 0,-1-1,0 1,0 0,0 0,0 0,0-1,0 1,0 0,0 0,0-1,0 1,0 0,-1 0,1-1,0 1,0 0,0 0,0-1,0 1,0 0,0 0,-1 0,1 0,0-1,0 1,0 0,0 0,-1 0,1 0,0-1,0 1,0 0,-1 0,1 0,0 0,-1 0,-14-6,14 6,-67-16,-1 3,-89-5,125 15,-9-2,16 1,-1 1,1 1,-1 2,0 1,-39 5,65-6,0 0,1 1,-1-1,0 0,0 0,1 0,-1 1,0-1,1 0,-1 1,1-1,-1 0,0 1,1-1,-1 1,1-1,-1 1,0 0,1-1,0 1,0-1,0 0,0 1,0-1,0 0,0 1,0-1,0 1,1-1,-1 0,0 1,0-1,0 0,0 1,1-1,-1 0,0 0,0 1,0-1,1 0,-1 0,0 1,1-1,-1 0,27 16,-22-14,41 19,0-2,83 22</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4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3761 146,'-4'1,"-128"41,127-41,0 2,0-1,1 0,-9 7,13-9,-1 1,1-1,-1 0,1 1,0-1,-1 1,1-1,0 1,-1-1,1 1,0-1,-1 1,1 0,0-1,0 1,0-1,0 1,0 0,0-1,-1 2,2-1,-1-1,0 1,1 0,-1 0,1-1,-1 1,1 0,-1 0,1-1,0 1,-1 0,1-1,0 1,-1-1,1 1,0-1,0 0,-1 1,2 0,12 5,0 0,0-1,1-1,24 5,66 6,-68-11,251 21,-273-23,-33 3,-117 21,-118 26,183-34,-105 41,166-55,2-2,0 0,0 1,1 0,-1 0,1 1,0 0,0 0,1 0,-1 1,-6 7,11-11,1-1,0 1,-1 0,1-1,0 1,0 0,-1-1,1 1,0 0,0-1,0 1,0 0,0-1,0 1,0 0,0-1,0 1,0 0,1-1,-1 1,0 0,0-1,1 1,-1 0,0-1,1 1,-1-1,1 1,-1-1,1 1,-1-1,1 1,-1-1,1 1,23 14,-23-15,28 13,-1-2,2-1,34 8,94 11,-128-24,95 13,-166-13,-68 1,-711 64,761-59,53-7,14 0,18 1,244 16,-179-22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1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0,'0'0,"0"0,0 0,0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61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3098 134,'-192'1,"-244"35,427-35,-4 1,0 0,1 0,-20 8,24-5,11 0,21 3,51 3,1-2,79-2,-85-4,205 5,276-27,-516 16,52-12,-86 15,0 0,1 0,-1 0,0 0,0 0,1-1,-1 1,0-1,0 1,1-1,-1 1,0-1,0 0,0 1,0-1,0 0,0 0,0 0,0 0,0 0,0 0,-1 0,2-2,-3 2,1 0,-1-1,1 1,-1 0,0 0,0-1,0 1,0 0,0 0,0 0,0 0,0 0,0 0,0 0,-1 1,1-1,0 0,0 0,-3 0,-35-19,30 16</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61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3247 139,'-149'-5</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61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2459 57,'-220'-29,"-493"2,2 72,648-39,1-1,0 3,1 2,-73 22,129-30,1-1,-1 1,1 0,-1 1,-3 2,7-5,1 1,-1-1,1 0,-1 1,1-1,0 0,-1 1,1-1,0 1,-1-1,1 1,0-1,-1 0,1 1,0-1,0 1,0 0,0-1,-1 1,1-1,0 1,0-1,0 1,0-1,0 1,0-1,0 1,0-1,1 1,-1-1,0 1,0 0,0-1,0 1,1-1,-1 0,0 1,1-1,-1 1,0-1,1 1,-1-1,0 0,1 1,-1-1,1 0,-1 1,1-1,-1 0,1 0,-1 1,1-1,-1 0,1 0,0 0,14 7,-1-2,1 1,0-2,1 0,-1-1,1-1,-1 0,22 0,-3 0,502 21,-323-18,702 37,-2 45,-871-81,0-1,59 14,-93-16,-8-1,-18 1,-304-2,189-4,-199-2,-424-2,4 33,506-4,178-13,-99 26,158-33,-35 12,42-13,0 0,0 0,0-1,1 1,-1 0,0 1,0-1,1 0,-1 0,1 1,-1-1,1 1,0 0,0-1,0 1,-1 0,0 2,2-3,0 1,0-1,0 0,0 1,0-1,1 0,-1 1,0-1,1 0,-1 1,1-1,-1 0,1 0,-1 0,1 1,0-1,0 0,0 0,0 0,-1 0,1 0,0-1,3 3,28 18,-29-19,31 15,0-1,0-1,60 15,119 18,520 36,5-66,-713-18,773-18,-776 16,-16 3,0-2,0 1,0-1,0 0,0 0,10-4,-15 3,-8-1,-15-2,0 1,-29-2,29 4,-720-33,-6 43,684-7,-861 39,902-41,46-2,2224-81,-2226 83,-41-2,-767-41,-6 28,676 14,-867 6,944-3,3 0,1 1,-1 1,-61 15,95-17,0 0,0 1,0-1,0 1,0-1,1 1,-1 0,0 0,-4 4,7-5,0-1,-1 0,1 0,0 1,0-1,0 0,-1 1,1-1,0 0,0 1,0-1,0 0,0 1,0-1,-1 0,1 1,0-1,0 0,0 1,0-1,0 0,0 1,0-1,1 0,-1 1,0-1,0 0,0 1,0-1,0 0,0 1,1-1,-1 0,0 1,2 0,-1-1,0 1,1 0,-1-1,1 1,-1-1,1 1,0-1,-1 0,1 1,-1-1,4 0,112-3,-110 2,610-65,-4-35,-594 98,252-49,-262 49,-26 5,15-2,-1240 114,1181-108,18-3,0 2,-77 21,112-23,9-2,16-1,692-118,-625 102,-33 6,477-103,-508 108,-14 4,-1 0,1 0,-1 0,1-1,-1 0,0 0,0-1,0 1,0-1,4-4,-8 2,-9 1,-9 0,1 1,0 0,-1 2,-24 0,11 0,-1013 28,819-9,269-38,277-86,25-8,-307 97,-40 17,0 0,0 0,-1 0,1 0,0 0,0 0,0 0,-1 0,1 0,0 0,0 0,0 0,-1 0,1 0,0 0,0 0,0-1,-1 1,1 0,0 0,0 0,0 0,0 0,0 0,-1-1,1 1,0 0,0 0,0 0,0 0,0-1,0 1,0 0,0 0,0 0,-1 0,1-1,0 1,0 0,0 0,0 0,0-1,0 1,0 0,0 0,0 0,0-1,1 1,-1 0,0 0,0 0,0-1,0 1,0 0,0 0,0 0,0 0,0-1,1 1,-1 0,0 0,0 0,0 0,0 0,1 0,-1 0,0-1,-19-2,18 3,-74-6,-123 7,-74 25,250-23,-110 16,107-14,0 1,0 2,-25 10,49-17,-16 8,17-9,0 0,0 0,-1 0,1 0,0 1,0-1,0 0,-1 0,1 0,0 0,0 1,0-1,0 0,-1 0,1 0,0 1,0-1,0 0,0 0,0 1,0-1,0 0,0 0,0 1,0-1,0 0,0 0,0 1,0-1,0 0,0 0,0 1,0-1,0 0,0 0,0 0,0 1,0-1,1 0,-1 0,0 0,0 1,0-1,0 0,1 0,-1 0,0 1,0-1,0 0,1 0,-1 0,0 0,0 0,0 0,1 0,-1 1,0-1,0 0,1 0,-1 0,0 0,0 0,1 0,-1 0,0 0,0 0,1 0,-1 0,0-1,21 5,0 0,-1-2,29 0,-14-1,262 7,347-36,-628 27,17-2,0-1,32-9,-56 8,-23-1,-46-3,-1 2,-102 2,110 5,-155-3,-264 32,455-27,7-2,1 1,0 0,-1 1,1 0,0 1,0 0,0 0,0 0,-10 7,17-5,10-1,16 1,-22-5,140 13,159-7,-233-6,1087-35,-1126 35,-30 0,1 0,0 0,0 0,0 0,0 0,0 0,0 0,0 1,0-1,-1 0,1 0,0 0,0 0,0 0,0 0,0 0,0 0,0 0,0 0,0 0,0 0,0 1,0-1,-1 0,1 0,0 0,0 0,0 0,0 0,0 0,0 0,0 1,0-1,0 0,0 0,0 0,0 0,0 0,0 0,0 0,0 1,0-1,1 0,-1 0,0 0,0 0,0 0,0 0,0 0,0 0,0 0,0 0,0 1,0-1,-52 16,-512 127,-283 76,803-208,18-5,0 2,1 0,-1 1,-30 17,55-25,0-1,1 0,-1 0,1 1,-1-1,0 0,1 1,-1-1,1 1,-1-1,1 1,-1-1,1 1,0-1,-1 1,1-1,-1 1,1 0,0-1,0 1,-1-1,1 1,0 0,0 0,0 0,0-1,1 1,-1 0,0-1,1 1,-1-1,1 1,-1-1,1 1,-1-1,1 1,-1-1,1 0,-1 1,1-1,-1 0,1 1,0-1,0 1,39 8,-39-8,65 7,132 2,68-22,-250 11,982-113,-478 45,-497 66,-8 2,0-1,-1 0,25-8,-38 10,0-1,0 1,-1 0,1-1,0 1,0 0,0-1,-1 1,1-1,0 1,0-1,-1 0,1 1,0-1,-1 1,1-1,-1 0,2-1,-2 1,0 1,0-1,0 1,0-1,0 0,0 1,-1-1,1 1,0-1,0 1,0-1,0 1,-1-1,1 1,0-1,-1 1,1-1,0 1,-1 0,1-1,0 1,-2-1,-2-2,0 0,-1 0,1 0,-1 1,-7-4,-30-9,0 2,-1 2,-46-6,-135-8,171 20,0 2,-70 7,112-1,35 0,186-1,-203-2,1308-83,-1278 79,27-3,98-24,-137 23,-25 8,0 0,0 0,0 0,1 0,-1 0,0 0,0 0,0 0,0-1,1 1,-1 0,0 0,0 0,0 0,0 0,1 0,-1 0,0 0,0-1,0 1,0 0,0 0,1 0,-1 0,0-1,0 1,0 0,0 0,0 0,0 0,0-1,0 1,0 0,0 0,0 0,0-1,0 1,0 0,0 0,0 0,0-1,0 1,0 0,0 0,0 0,0 0,0-1,0 1,0 0,-1 0,1 0,0 0,0-1,0 1,0 0,0 0,-1 0,1 0,0 0,0 0,0-1,-15-4,-37-5,-1 3,-29 2</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61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268 33,'1'1,"-1"0,1 1,0-1,0 0,0 0,0 0,0 0,0 0,0 0,0 0,2 2,8 1,0-1,0 0,0 0,0-1,13 1,-8-1,712 69,-527-55,519 36,0-33,-611-19,190-27,-287 25,-8 2,0-1,0 1,0-1,0 0,0 0,-1 0,1 0,0-1,-1 0,1 1,5-5,-13 3,-21-3,-1 1,-46-2,30 4,-1627-82,1633 84,-777-5,785 6,1 1,0 0,-50 9,76-10,0 0,0 1,0-1,0 0,0 0,-1 1,1-1,0 1,0-1,0 1,0-1,0 1,0-1,0 1,0 0,1 0,-2 1,2-2,0 1,0-1,0 1,0-1,0 1,1-1,-1 0,0 1,0-1,1 1,-1-1,0 0,0 1,1-1,-1 0,0 1,1-1,-1 0,1 1,-1-1,0 0,1 0,-1 1,1-1,-1 0,2 0,41 14,-1-5,84 6,51-9,-153-6,809-8,-151-2,-2 33,-651-22,-15 0,0 0,0 0,16 5,-35-7,-1 1,1 0,0 0,-1 0,-7 2,-9 0,-680-5,283-5,-1218 95,1623-85,28 1,112 3,779 2,4-27,-896 18,55 0,467-23,-533 24,29-2,39-9,-69 11,1 0,-1 0,0-1,0 1,0 0,1-1,-1 1,0-1,0 1,0-1,0 1,0-1,0 0,0 0,0 0,0 1,1-2,-2 1,0 1,0-1,0 1,0-1,0 1,0-1,0 1,-1-1,1 1,0-1,0 1,0-1,0 1,-1-1,1 1,0 0,-1-1,1 1,0-1,-1 1,1 0,0-1,-1 1,1 0,-1-1,1 1,-1 0,-7-5,0 1,0 0,-13-4,-58-17,-156-30,228 54</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3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1309 765,'295'-12,"1337"-54,-995 46,723-28,-1284 45,169-10,-184 6,115-26,-152 23,-24 10,0 0,0 0,0-1,1 1,-1 0,0 0,0 0,0-1,0 1,0 0,-1 0,1 0,0-1,0 1,0 0,0 0,0-1,0 1,0 0,0 0,0 0,0 0,-1-1,1 1,0 0,0 0,0 0,0 0,0 0,-1-1,1 1,0 0,0 0,0 0,-1 0,1 0,0 0,0 0,0 0,-1 0,1 0,0 0,0 0,0 0,-1 0,1 0,0 0,-1 0,-51-7,41 6,-1179-67,-9 49,883 17,-981 5,1213 0,205-2,-64-1,1447 6,7 38,-829-5,616 19,-908-65,-314 2</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3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943 754,'57'3,"91"5</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6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498 289,'3903'-174,"-3812"171,203-1,-282 5,-12 0,-25 2,-560 26,344-20,-1394 90,1127-64,389-27,-584 22,631-33,64 2,11-1,23 0,234-12,-8 4,72-1,1128-15,-19 1,-1372 23,385-22,-433 22,29-5,-42 7,0 0,0 0,0 0,0 0,0 0,0 0,0 0,0 0,0 0,0 0,0 0,0-1,0 1,-1 0,1 0,0 0,0 0,0 0,0 0,0 0,0 0,0 0,0 0,0 0,0 0,0 0,0 0,0 0,0 0,0 0,0 0,0 0,0-1,0 1,0 0,1 0,-1 0,0 0,0 0,0 0,0 0,0 0,0 0,0 0,0 0,0 0,0 0,0 0,0 0,0 0,0 0,0 0,0 0,0 0,0 0,0 0,0 0,0 0,-8-2,-15 0,-136 3,-1901 155,1664-97,263-35</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2098 496,'349'-39,"767"-42,-590 46,-444 30,182-17,-187 12,104-26,-174 34,7-3,-35 5,-181 5,-12-5,-74 0,-635-3,-570 3,418 30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2589 63,'50'5,"41"3,506 54,123 12,-1-24,-672-48,12 1,87-7,-205-4,-1489-56,184 63,5 66,1278-59,8-2,37-1</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4.79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1252 74,'-17'-10,"7"4,6 4,2 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35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15,'0'0,"9"-1,11-5,2-2</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9:07.82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86,'7'-8,"-3"4,1 0,1 0,-1 1,0 0,1 0,-1 0,1 1,8-3,54-10,-56 12,71-9,1 3,96 1,178 20,400 42,25 1,784-20,-605-22,-810-7,-142-4,-18 0,-26-1,-730-2,572-4,-1276-32,218 4,1246 33,-573-9,4 23,566-13,21-2,30-2,2255-27,-1595 57,513 16,-1042-39,-162-4,-29 0,-156-7,-1265-31,-6 60,1424-21,-599 42,567-35,51-6,4-1,15 1,163 0,605-6,1832 11,-2576-4,-31-2,1 0,23-2,-96 5,22-3,-2210 51,1980-47,-905 10,1111-16,62 1,0 0,0-1,0 1,1 0,-1 0,0 0,0 0,0 0,0 0,0 0,0 0,0 0,0 0,0 0,0 0,0 0,0 0,0 0,0 0,0 0,0 0,0-1,0 1,0 0,0 0,0 0,0 0,0 0,0 0,0 0,0 0,0 0,0 0,0 0,13-4,28-3,618-64,8 29,862 46,-1358 9</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2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483 1,'-40'1,"-73"0,-196 29,289-24,19-6,1 0,0 1,0-1,0 0,0 0,0 0,0 0,0 0,0 0,0 1,0-1,0 0,0 0,0 0,0 0,0 0,0 1,0-1,1 0,-1 0,0 0,0 0,0 0,0 0,0 1,0-1,0 0,0 0,0 0,0 0,1 0,-1 0,0 0,0 0,0 0,0 1,0-1,0 0,1 0,-1 0,0 0,0 0,0 0,0 0,0 0,1 0,-1 0,0 0,0 0,0 0,0 0,0 0,1 0,-1 0,0 0,0-1,42 6,567 9,-264-11,1566 112,-1818-106,-14 0,1-4,108-6,-184 1,0 0,1-1,-1 1,0-1,0 0,0 0,7-3,-16 1,-9-1,-125-12,121 14,-1287-65,-9 62,1160 6,118-1,-93-3,178-5,489-24,7 21,-466 9,1243 9,-2 39,-1215-42,240 19,-432-21,-1844 41,1903-41,-44 2,-88 17,145-16,38-4,595-26,-354 11,875-51,-354 18,-757 45,-12 1,0 0,26 3,-73 5,-664 44,425-38,83 0,-151 7,929-15,-198 1,-198-7,214 5,-409-4,31 2,-31-2,0 0,0 0,0 0,0 0,0 1,0-1,0 0,0 0,-1 0,1 0,0 0,0 0,0 0,0 0,0 0,0 0,0 0,0 0,0 0,0 0,0 0,0 0,0 0,0 0,0 0,0 1,0-1,0 0,0 0,0 0,0 0,0 0,0 0,0 0,0 0,0 0,0 0,0 0,0 0,0 0,0 1,-23 2,-200 14,-525 24,-365 29,1068-66,-4 0,-80 16,114-14,15-5,1-1,-1 1,1-1,-1 1,0-1,1 0,-1 1,1-1,-1 0,1 1,-1-1,1 0,0 1,-1-1,1 0,-1 0,1 0,-1 0,1 1,0-1,-1 0,1 0,-1 0,1 0,1-1,120 14,-84-10,1487 61,-1475-64,186-6,-215 1,-10 0,-24 1,0 0,-1 1,-21-1,1-1,-1129-83,823 87,3 31,336-30,-14 2,-1 1,0 0,-17 7,22-2,11-7,0-1,1 1,-1-1,0 1,0-1,1 0,-1 1,0-1,1 1,-1-1,1 0,-1 1,0-1,1 0,-1 1,1-1,-1 0,1 0,-1 1,1-1,-1 0,1 0,-1 0,1 0,-1 0,1 0,19 6,-1-2,1 0,22 0,-21-2,551 38,6-27,-456-11,70-1,294 13,-572-15,-1047 3,1120-2,27 0,22-1,227-7,485-26,-723 32,-17 3,1-2,-1 1,0-2,1 1,-1-1,0 0,11-4,-19 6,1-1,-1 1,0 0,0 0,0 0,1 0,-1-1,0 1,0 0,0 0,0-1,1 1,-1 0,0 0,0-1,0 1,0 0,0 0,0-1,0 1,0 0,0 0,0-1,0 1,0 0,0 0,0-1,0 1,0 0,0 0,0-1,0 1,0 0,0 0,0-1,-1 1,1 0,0 0,0-1,0 1,0 0,-1 0,1 0,0-1,0 1,0 0,-1 0,1 0,0 0,0 0,-1-1,-15-10,12 9,-6-5</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40 400,'116'-32,"247"-24,5 27,-338 27,1140-43,-471 25,-6-21,-680 40,64-5,0-3,84-22,-160 31,31-11,-24 3,-8 7,0 1,0 0,0-1,0 1,-1-1,1 1,0-1,0 1,0 0,-1-1,1 1,0 0,-1-1,1 1,0 0,-1-1,1 1,-1 0,1 0,0-1,-1 1,1 0,-1 0,1 0,-1 0,1 0,0-1,-1 1,-17-5,0 0,0 2,-37-4,24 3,-509-38,-7 21,469 19,-1751-8</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9:11.36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0,'0'0,"6"0,7 0,13 2,14 1,16 2,12 1,9 0,2 0,-2-1,-3 0,-4-1,-14-1</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9:11.88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0,'0'0,"1"14,0-1,5 20,1 6,7 127,11 74,-18-205</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2338 105,'443'19,"-278"-8</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1.89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4075 137,'-754'-23,"461"7,-397-8</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7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2666 817,'240'3,"125"-7,-360 4,-9-1,-22 1,-2-1,-1063-29,-944-13,2009 43,15 1,-1-1,1 0,-20-4,68-4,17 3,8 1</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6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3496 301,'-52'-10,"-1"2,-78-1,64 5,-567-20,-3 22,-372-11,965 12,-7-1,-86-13,120 9,18 3,11-2,21-2,-1 2,35-2,-30 4,137-12,598-25,9 20,157-5,-874 23,-30 2,-1-1,1-2,39-9,-73 12,0 0,0 0,0 0,0 0,0 0,0 0,-1 0,1 0,0 0,0 0,0 0,0 0,0 0,0 0,0 0,0 0,0 0,0 0,0 0,0 0,0 0,0 0,0-1,0 1,0 0,0 0,0 0,0 0,0 0,0 0,0 0,0 0,0 0,0 0,0 0,0 0,0-1,0 1,0 0,0 0,0 0,0 0,0 0,0 0,0 0,0 0,0 0,0 0,0 0,0 0,0 0,0 0,0 0,0-1,-14-3,-26-2,-924-39,926 45,-1783 33,1723-24,180-9,-24-1,114-1,70 1,1869 57,-2069-53,167 18,-182-15,-27-6,0 0,0 0,0 0,0 0,0 0,-1 0,1 0,0 1,0-1,0 0,0 0,0 0,-1 0,1 0,0 0,0 0,0 0,0 0,0 1,0-1,0 0,0 0,0 0,-1 0,1 0,0 0,0 1,0-1,0 0,0 0,0 0,0 0,0 1,0-1,0 0,0 0,0 0,0 0,0 0,0 1,0-1,0 0,0 0,0 0,1 0,-1 0,0 1,0-1,0 0,0 0,0 0,0 0,0 0,0 0,1 0,-1 1,0-1,0 0,0 0,0 0,0 0,1 0,-43 9,-201 13,210-20,-217 14,-418 20,-858 67,1227-66,226-22,71-15,-1 0,1 1,0-1,0 1,0 0,0 0,0 0,0 0,0 0,1 0,-5 3,6-4,0 1,0-1,0 0,0 0,0 1,0-1,0 0,0 0,1 1,-1-1,0 0,0 0,0 1,0-1,0 0,0 0,0 0,0 1,1-1,-1 0,0 0,0 0,0 1,1-1,-1 0,0 0,0 0,0 0,1 0,-1 0,0 1,0-1,1 0,21 7,42 4,102 4,-111-11,210 11,2593 64,-2856-79,13 0,-14 0,-10-1,-156-10,-21 1,-68-4,160 9,-1112-51,-1 49,1145 8,-25 1,-1 3,-98 19,173-20,13-4,0 0,-1 0,1 0,0 0,0 0,0 0,0 0,0 0,0 0,0 0,0 0,0 0,0 0,0 1,0-1,0 0,0 0,0 0,0 0,0 0,0 0,0 0,0 0,0 0,0 0,0 0,0 0,0 1,0-1,0 0,0 0,0 0,0 0,0 0,0 0,0 0,0 0,0 0,0 0,0 0,0 0,0 1,0-1,0 0,0 0,0 0,0 0,0 0,0 0,0 0,0 0,1 0,-1 0,0 0,0 0,0 0,0 0,0 0,0 0,0 0,0 0,0 0,0 0,0 0,0 0,1 0,32 6,357 15,-288-18,2528 29,-2577-31,-49 0,-13 0,-97 4,-65 0,-75 0,-1079 11,389-7,880-8,-116 5,158-3,21 1,31 3,509 41,-419-39,2637 141,-2736-148,-52-3,-11 1,-1165 9,-335-3,1471-7,-163-9,279 9,29 4,1255 15</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9:19.37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0,'14'2,"975"55,-1-34,-761-19,-95-1,972-4,-1066-1,2 1,-1-1,73-15,-194 18,-558 16,-67 2,669-14,57-2,0 0,30-1,-7-1,1626 11,-1666-12,24 1,-29 3,-15 4,-527 154,344-110,186-47,15-5,0 0,0 0,0 1,0-1,0 0,0 0,0 0,0 0,0 0,0 0,0 0,0 0,0 1,0-1,0 0,0 0,0 0,0 0,0 0,0 0,0 0,0 0,0 0,0 1,0-1,0 0,0 0,0 0,0 0,1 0,-1 0,0 0,0 0,0 0,0 0,0 0,0 0,0 0,0 0,0 0,1 0,-1 0,0 0,0 0,0 0,0 0,0 0,0 0,0 0,0 0,1 0,-1 0,0 0,0 0,0 0,0 0,0 0,0 0,0 0,0 0,36 0,1089-90,-1088 86,174-30,-185 26,-26 8,0 0,0 0,0 0,1 0,-1 0,0 0,0-1,1 1,-1 0,0 0,0 0,0 0,0 0,1 0,-1 0,0-1,0 1,0 0,0 0,1 0,-1 0,0-1,0 1,0 0,0 0,0 0,0-1,0 1,0 0,0 0,1-1,-1 1,0 0,0 0,0 0,0-1,0 1,-1 0,1 0,0-1,0 1,-10-6,-18-1,-227-19,-6 21,121 3,82 1,7 1,0-1,0-3,-87-19,133 22,1 0,0 0,0-1,0 0,0 0,0 0,0 0,-6-5,9 6,1 0,-1 0,0 1,0-1,1 0,-1 0,1 0,-1 0,1-1,-1 1,1 0,0 0,-1 0,1 0,0 0,0 0,0-1,0 1,0 0,0 0,0 0,1 0,-1-1,0 1,0 0,1 0,-1 0,1 0,-1 0,1 0,0 0,-1 0,1 0,0 0,-1 0,3-1,9-11,2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49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0,'0'0,"0"0,1 6,1 4,2 1,4-3,1-2</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2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1283 1204,'7'-297,"-7"292,1 0,0 0,-1 0,2 0,-1 0,2-4,-3 8,0 1,1 0,-1-1,0 1,0 0,0 0,1-1,-1 1,0 0,0-1,1 1,-1 0,0 0,1 0,-1-1,0 1,1 0,-1 0,0 0,1 0,-1 0,0 0,1 0,-1-1,0 1,1 0,-1 0,0 0,1 0,-1 1,1-1,1 1,-1-1,1 1,-1 0,0 0,1 0,-1 1,0-1,0 0,0 0,0 1,2 1,22 35,-1 1,35 78,-7 15</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2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1503 1204,'0'-85,"0"-140,0 155,1 6,-11-97,8 158,-1 12,-1 20,3-26,-66 535,64-509</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3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1400 1204,'-3'-23,"-31"-403,31 299,19-176,-13 289,0 31,-2-11,60 398,7 55,-67-452</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2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1452 1,'-7'18,"1"-7,-5 29,1 0,-7 72,5-25,-1-14,-3-1,-4-1,-2 0,-4-1,-2-2,-4-1,-2-1,-3-2,-83 107,147-180,74-33,-1-4,100-64,-196 107,6-2,-1-1,-1-1,1 1,13-16,-21 21,0 0,0 0,0-1,0 1,0 0,0-1,0 1,-1-1,1 1,0-1,-1 1,1-1,-1 0,0 1,1-1,-1 1,0-1,0 0,0 1,0-1,-1 0,1 1,0-1,-1 1,1-1,-1 0,1 1,-1-1,0 1,1-1,-1 1,0 0,0-1,0 1,0 0,-1 0,1 0,0 0,-3-2,-10-6,0 0,-1 1,-1 1,1 0,-1 1,-28-7,42 13,-128-34,-179-25,-138 10,405 45,-253-12,284 16,14 2,24 1,200 17,292 42,-496-57,0 0,0 1,26 12,-46-17,-1 0,1 0,-1 1,0-1,0 1,1-1,2 4,-5-4,1-1,-1 1,1 0,-1-1,1 1,-1 0,0-1,1 1,-1 0,0 0,0 0,1-1,-1 1,0 0,0 0,0-1,0 1,0 0,0 1,-1 0,0 0,0 1,-1-1,1 0,-1 0,1 0,-1 0,0 0,1-1,-1 1,0 0,0-1,0 0,0 1,-1-1,-3 2,-34 16,-1-2,-2-1,1-2,-53 9,51-12,-381 82,172-40,237-49,11-4,0 1,0 1,0-1,0 1,0-1,-6 4,11-5,0 0,0 0,0 0,0 1,-1-1,1 0,0 0,0 0,0 0,0 0,0 0,0 0,0 0,0 0,-1 0,1 1,0-1,0 0,0 0,0 0,0 0,0 0,0 0,0 1,0-1,0 0,0 0,0 0,0 0,0 0,0 1,0-1,0 0,0 0,0 0,0 0,0 0,0 1,0-1,0 0,0 0,0 0,0 0,0 0,1 0,-1 0,0 1,0-1,0 0,0 0,0 0,0 0,0 0,0 0,1 0,-1 0,0 0,0 0,0 0,0 0,1 1,4 1,1 0,0 0,0 0,0 0,0-1,1 0,9 0,6 2,201 21,416-8,-609-17,104-6,-112 4,0-1,0 0,41-15,-55 16,0-1,-1 0,1 0,-1-1,0 0,0 0,-1 0,0-1,1 0,4-8,-3 4,-1 0,0-1,-1 0,0-1,-1 0,4-12,2-15,-3 0,-1-1,3-50,-7 63,0-12,-1 11,1 0,1 0,14-47,-18 75,0 0,0 0,0 0,0 0,0 0,0 0,0 0,0 0,0 0,0 0,0 0,0 0,0 0,0 0,0 0,0 0,0 0,0 0,0 0,0 0,0 0,1 1,-1-1,0 0,0 0,0 0,0 0,0 0,0 0,0 0,0 0,0 0,0 0,0 0,0 0,0 0,0 0,0 0,1 0,-1 0,0-1,0 1,0 0,0 0,0 0,0 0,0 0,0 0,0 0,0 0,0 0,0 0,0 0,0 0,0 0,0 0,0 0,3 10,-1 16,-17 409,3-154</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2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4402 208,'-160'-21,"-1017"-83,-6 49,1103 53,-790-1,843 4,12-1,1 1,-1 0,1 1,0 1,-18 5,30-5,9 0,19 4,200 21,567 21,7-28,-451-13,-19 0,555 10,-789-24,-763 7,388-4,416 4,238 6,-160-1</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6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4148 291,'88'0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6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1630 232,'20'-1,"26"2</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4456 110,'-11'0,"-908"-45,89 3,-173 20,1 55,959-30,-40 2,0 4,-100 23,150-20,22-4,11-7,0-1,1 0,-1 1,0-1,0 1,0-1,0 0,0 1,0-1,0 0,1 1,-1-1,0 1,0-1,0 0,1 0,-1 1,0-1,1 0,-1 1,0-1,1 0,-1 0,0 0,1 1,-1-1,0 0,1 0,-1 0,0 0,1 0,-1 0,1 0,10 4,0-1,0-1,0 0,19 1,-17-2,329 14,3-21,-265 4,994-33,-1124 36,-1225 91</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3.29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53 779,'-3'15,"-5"27,-23 69</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2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175 0,'0'0,"-13"33,11-22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65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2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651 116,'-23'-9,"-28"-2,0 2,-99-4,54 7,91 5,1 1,-1-1,1 0,-1 0,1 0,-1-1,-4-1,8 2,-1 0,1 0,0 0,-1 0,1 0,0 0,0 0,0 0,0-1,0 1,0 0,0-1,0 1,1-1,-1 1,0-1,1 1,-1-1,1 1,0-1,-1 1,1-4,0 5,0-1,0 0,0 1,0-1,0 1,0-1,-1 0,1 1,0-1,0 1,-1-1,1 1,0-1,-1 0,1 1,0-1,-1 1,1 0,-1-1,1 1,0-1,-1 1,1 0,-1-1,0 1,1 0,-1-1,1 1,-1 0,1 0,-1 0,0 0,1-1,-1 1,1 0,-1 0,0 0,1 0,-1 0,0 1,1-1,-1 0,1 0,-1 0,-1 1,0-1,0 1,0 0,0 0,0 0,0 0,0 0,0 1,0-1,0 0,0 1,-2 2,-2 5,0 1,1 0,0 0,1 0,0 0,-3 13,-13 64</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1926 1282,'25'-9</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3,'255'-3,"-222"3,148 5,-169-3,-12-1,-27 3,-188 8,169-10,-147 5</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3026 1320,'445'12</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3508 161,'-97'-22,"-118"-21,-75-2,-1 13,-2 13,-485 30,368 26,-445 100,839-133,-60 12,-77 26,152-41,-25 9,19-3,8-7,-1 0,0 0,0 1,0-1,0 0,0 1,1-1,-1 0,0 0,0 0,1 1,-1-1,0 0,0 0,1 0,-1 1,0-1,0 0,1 0,-1 0,0 0,1 0,-1 0,0 0,1 0,-1 1,0-1,1 0,-1 0,1-1,18 4,-6-2</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0,'114'9,"190"2,81-6,66-4,1348 4,0 36,-1723-38</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2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48,'17'55,"45"130,-61-182,0 0,0 0,0 0,1 0,-1 0,1 0,0-1,-1 1,1 0,0-1,1 0,-1 1,5 2,-4-3,1 0,0 0,0-1,0 1,0-1,0 0,0 0,0-1,0 1,7-1,43-1,-1-2,62-11,-61 7,700-107,170-21,8 69,-884 65,-20 0,1 1,-1 1,49 8,-83-6,-15 2,-203 19,196-21,-239 19,-93 5,-711 65,8 52,850-102</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2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270 0,'9'20,"0"0,-2 1,0 0,-7-20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77,'72'1,"263"1,937 11,702 2,-1964-15,520-5,-3-25,-503 28,15-1,59-14,-88 13,-21 2,-31 1,37 1,-572-17,-38 0,584 18,30-1,4 0,19-1,338-9</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2547 647,'-40'-30,"-36"-22,-2 4,-88-40,-273-91,242 117,-3 10,-1 8,-330-29,291 58,-1 11,103 13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79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0,0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234 0,'-15'1,"-37"2,-115 12,285-27</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0,'291'4,"-285"-4</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1689 0,'-1154'47,"1066"-40,-338 38,424-44,-16 2,17-1,13-1,192 2,27-1,85 2,2564 57,-2313-35,-7 26,-555-52,139 24,-122-14,-22-10,0 0,0 0,0 0,0 0,0 1,0-1,1 0,-1 0,0 0,0 1,0-1,0 0,0 0,0 0,0 1,0-1,0 0,0 0,0 1,0-1,0 0,0 0,0 0,0 1,-1-1,1 0,0 0,0 0,0 0,0 1,0-1,0 0,0 0,-1 0,1 0,0 1,0-1,0 0,0 0,-1 0,1 0,0 0,0 0,0 0,-1 0,1 1,-6 1,-1 0,1 0,0 0,-1-1,-7 1,-257 18,261-19,-237 8,150-7</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933 0,'-933'38</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0,'378'18,"131"11,-195-15,-297-13,84-2,-91-1,-8 0,-21-5,-33-3,-65-4,105 13,-175-14,-15 5</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0,'137'7</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0,'1250'60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1371 132,'-278'9,"-385"13,465-6</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232 394,'45'-15,"59"-13,131-25,703-90,-702 122</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2323 131,'2125'79,"-2041"-75,-23-1,86 15,-144-16,-11 1,-20 1,-158 8,-1150 24,536-20,-82 12,3 22,846-47,-171 17,155-13,1 2,-10 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2.95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4.78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1526 134,'-623'15,"595"-13,-19 0,79-6,479-12</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4.78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2711 120,'-388'4</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4.79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3418 113,'-381'4</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3742 110,'-319'3</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7604 113,'555'76,"-538"-73,9 2,-1 1,39 15,-50-12,-15-9,1 1,0-1,0 1,-1-1,1 0,0 1,-1-1,1 0,0 1,-1-1,1 0,-1 1,1-1,0 0,-1 0,1 1,-1-1,1 0,-1 0,1 0,-1 0,1 1,-1-1,1 0,-1 0,1 0,-1 0,1 0,-1 0,1-1,-1 1,-24 2,-37-1,38-1,-1051-46,714 24,-848-13</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7278 76,'92'5,"111"23</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0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3742 91,'-40'1,"-107"-2,131-1,16 1,1 0,0 1,0-1,0 0,0 1,0-1,0 1,0 0,0-1,0 1,0 0,0-1,0 1,0 0,0 0,0 0,2 0,181-22</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6217 121,'1566'110,"-1506"-105,-24-2,0 1,45 12,-77-14,-10 0,-18-2,-137-9,-10-3,-62-4,-1273-71</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8.61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9707 596,'-24'-14,"1"4,0 1,0 1,-40-7,-80-6,103 16,-751-82,228 28,-1344-141,1797 191,-85-11</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60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3109 437,'-931'61,"561"-57,287-8,0-4,-118-27,101 11,-161-33,215 50,0 2,0 2,-83 6,97 0,0 1,0 1,0 2,0 1,1 2,0 1,-45 23,72-32,1 0,-1 0,1 0,0 1,-1-1,1 1,-3 3,6-5,-1 0,1 0,0 0,-1 0,1-1,0 1,-1 0,1 0,0 0,0 0,0 0,0 0,0 0,0 0,0 0,0 0,0 0,0 0,0-1,1 1,-1 0,0 0,1 0,-1 0,0 0,1-1,0 1,-1 0,1 0,-1-1,1 1,0 0,-1-1,1 1,0 0,0-1,1 1,10 8,0-1,1 0,1-1,25 10,-39-17,86 34,171 42,106-4,448 36,9-81,-669-33,237-41,-463 73,15-13,-99 8,-68-10,211-10,-651 6,132-3,5 21,-81 45,356-36,231-30,0-2,-1-1,1 0,0-2,-26-4,43 4,0 0,0-1,1 0,-1 0,1-1,-1 0,1 0,0 0,0-1,1 0,-1 0,1 0,0-1,0 0,0 0,0 0,1 0,0-1,0 0,1 1,0-2,-4-7,7 14,-1-1,1 1,0-1,0 0,-1 1,1-1,0 1,0-1,0 0,-1 1,1-1,0 0,0 1,0-1,0 0,0 1,0-1,1 0,-1 1,0-1,0 0,0 1,1-1,-1 0,0 1,1-1,-1 1,0-1,1 1,-1-1,1 1,-1-1,1 1,-1-1,1 1,-1-1,1 1,-1 0,1-1,0 1,-1 0,1 0,0-1,0 1,4-1,0 0,1 1,-1 0,0 0,6 1,1-1,1195-30,-705-3,-339 15,169-41,-311 54,4 0,-1-1,0-1,0-1,27-14,-50 21,0 1,0-1,0 1,0-1,0 1,0-1,0 0,0 0,-1 1,1-1,0 0,0 0,-1 0,2-1,-2 2,0-1,0 1,0 0,0-1,0 1,0 0,0-1,0 1,0 0,-1-1,1 1,0 0,0-1,0 1,0 0,0-1,-1 1,1 0,0-1,0 1,0 0,-1 0,1-1,0 1,0 0,-1 0,1-1,-1 1,-2-2,-1 0,0 1,0 0,0-1,0 1,-7-1,-50-4,-1 1,-111 8,141-1,-729 59,-3 39,504-64,231-32,8 0,-40 0,58-6,8-1,13-6,149-58,195-49,184-19,-498 124,-6 2,-24 6,0-1,0-1,0 0,27-13,-45 18,-1 0,1 0,0 0,0 0,0 0,-1 0,1 0,0 0,0 0,-1 0,1 0,0 0,0 0,-1 0,1-1,0 1,0 0,0 0,-1 0,1 0,0 0,0-1,0 1,0 0,-1 0,1 0,0-1,0 1,0 0,0 0,0-1,0 1,0 0,0 0,0 0,0-1,0 1,0 0,0 0,0-1,0 1,0 0,0 0,0-1,0 1,0 0,0 0,0-1,0 1,0 0,0 0,0 0,1-1,-1 1,0 0,0 0,0 0,0-1,1 1,-1 0,0 0,0 0,0 0,1 0,-1 0,0-1,0 1,1 0,-1 0,-21-5,21 5,-42-7,0 3,-54 0,-89 12,119-5,-304 22,-37 2,399-28,0 1,1-1,-1 0,0-1,1 1,-1-2,1 1,-1-1,1 0,0 0,0-1,1 0,-1-1,1 1,0-1,-7-6,1-1,1-1,0 1,1-2,0 1,1-2,-11-20,19 32,0 0,-1-1,0 1,1 0,-1 0,0 0,0 0,0 0,-1 1,-4-5,19 31,-8-16,7 13,-4-7,1 1,-2-1,1 1,-2 0,0 1,3 23,-33-81,-6-20,-21-33,45 88,4 13,4 22,-1-22,25 259,-4-66,-21-197,0-1,0 0,1 0,-1 0,0 0,0 0,1 0,-1-1,0 1,0 0,0 0,0 0,-1 0,1 0,0 0,0 0,0 0,-1 0,1 0,0 0,-1 0,1-1,-1 1,1 0,-1 0,0-1,1 1,-1 0,0 0,1-1,-1 1,0-1,0 1,-1 0,-4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0.16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3.42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59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2523 329,'-209'31,"-839"212,958-217,130-28,1288-213,-1085 176</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4.59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4086 705,'-8'-13,"-9"-7,-1 0,0 0,-33-25,-74-43,78 59,9 8</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3.48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4665 509,'-13'-10,"-57"-39,56 40,-84-53</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3.48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3850 406,'183'27,"-3"5,212 35,-382-66,3 1,0 0,0-1,-2-1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00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1919 343,'-112'11</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1.16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3860 396,'472'2,"-452"-2,-5 0,0 1,1 0,19 4,-35-5,0 0,0 0,0 0,1 0,-1 0,0 0,0 0,0 0,0 0,1 0,-1 0,0 0,0 0,0 0,0 0,0 0,1 0,-1 0,0 0,0 0,0 0,0 0,1 0,-1 0,0 0,0 0,0 0,0 0,0 0,0 1,1-1,-1 0,0 0,0 0,0 0,0 0,0 0,0 1,0-1,0 0,0 0,0 0,0 0,0 0,0 1,1-1,-1 0,0 0,0 0,0 0,0 1,-1-1,1 0,0 0,0 0,-11 4,-22 1,-49-4,-157-19,164 10,-63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00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1807 447,'398'-35,"305"25</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2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579 625,'332'-69,"84"3,56 24</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18.98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3722 886,'-12'-3,"-550"-147,486 135,-2 2,1 4,-1 4,-147 7,-554-13,760 10,-550-17,480 21,-1 4,1 3,1 5,-114 33,179-40,-35 16,102-44,1 3,91-23,105-5,-238 44,811-84,8 68,314 66,-1098-47,-19-1,0 0,0 1,0 1,34 11,-52-14,0 0,0 0,0 0,-1 0,1 1,0-1,0 0,0 1,-1-1,1 1,0-1,-1 1,1-1,0 1,-1-1,1 1,-1 0,1-1,-1 1,1 0,-1-1,1 1,-1 0,0 0,1 0,-1-1,0 1,0 0,1 0,-1 1,-1-1,1 0,-1 1,0-1,0 0,0 1,0-1,0 0,0 0,0 0,0 0,0 0,0 0,0 0,-1 0,1-1,0 1,-3 1,-14 5,0 0,0-1,-1-1,1-1,-27 3,-62 6,-183-1,-115-28,195 6,-207 2,-668 74,822-34,-258 18</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4571 597,'-225'-10,"-984"-72,4-75,695 52,500 101,26 4,150 8,722 1,-279-8,-599-1,148 3,186 25,-270-13,-70-14,-1 0,1 0,-1 1,0-1,0 1,0-1,3 4,-5-5,-1 0,0 0,0 0,0 0,1 0,-1 1,0-1,0 0,0 0,0 0,0 1,0-1,0 0,1 0,-1 1,0-1,0 0,0 0,0 0,0 1,0-1,0 0,0 0,0 1,0-1,0 0,0 0,0 1,0-1,-1 0,1 0,0 0,0 1,0-1,0 0,0 0,-1 1,-16 7,-13-3,1 0,-1-2,1-2,-49-2,42 0,-193-9,-64-12,-237-28,117 15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3.60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1:52.05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4571 922,'-330'-27,"321"26,-231-35,192 26,1-1,-85-34,125 42,1 0,0 0,-1-1,1 0,-6-4,12 7,-1 1,0-1,0 0,1 1,-1-1,0 0,1 0,-1 1,0-1,1 0,0 0,-1 0,1 0,-1 0,1 0,0 0,0 0,-1 0,1 0,0 0,0 0,0 0,0 0,0 0,0 0,0 0,1 1,-1-1,0 0,0 0,1 0,-1 0,1 0,-1 0,1 0,-1 0,1 1,0-1,-1 0,1 0,0 1,-1-1,1 0,1 0,8-6,0 1,1 0,-1 1,1 0,1 1,-1 0,0 0,17-2,69-15,165-15,104 16,-356 20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1:52.04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4571 692,'-172'-36,"35"0,119 29,18 7,-1 0,1 0,0 0,0 0,0 0,0 0,0 0,0 0,0 0,0 0,0 0,-1 0,1 0,0 0,0 0,0 0,0 0,0 0,0 0,0 0,0 0,0 0,0-1,0 1,0 0,0 0,-1 0,1 0,0 0,0 0,0 0,0 0,0 0,0 0,0-1,0 1,0 0,0 0,0 0,0 0,0 0,0 0,0 0,0 0,0-1,0 1,0 0,0 0,1 0,-1 0,0 0,0 0,0 0,0 0,0 0,0 0,0 0,0 0,0-1,0 1,0 0,0 0,0 0,1 0,31-1,264 39</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3818 252,'9'3,"17"4,528 148,-305-86</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4656 274,'-81'-11</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4656 301,'-41'-2,"-340"-45</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4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5702 503,'-353'-32,"-3467"-42,3377 100,421-27,22 1,0 0,0 0,0 0,-1 0,1 0,0 0,0 0,0 0,-1 0,1 0,0 0,0 0,0-1,-1 1,1 0,0 0,0 0,0 0,0 0,0 0,-1-1,1 1,0 0,0 0,0 0,0 0,0-1,0 1,0 0,0 0,-1 0,1-1,0 1,0 0,0 0,0 0,0-1,2-1,-1 0,1 0,0 0,0 0,0 0,0 1,0-1,3-2,7-5,12-11,0 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792 525,'425'-27,"-408"26,-12 0,0 1,0 0,-1 0,1 0,0 1,0-1,5 2,-9 0,-8-1,-336 33,206-22</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5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792 125,'1245'35,"-1220"-33,6 0,48 9,-69-7,-13-1,-21 2,-279 29,-123 18,-208 52</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4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792 136,'647'-31</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4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1947 134,'-59'3,"-147"9,-331 11,184-31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4.09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4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792 271,'413'-64,"326"-9</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35.84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1233 558,'-254'-42,"67"15</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5.86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11244 1257,'-5'-13,"-14"-47,3 0,2-1,3 0,2-1,4 0,1 0,4-1,14-110,-10 151,-3 16,0 0,1 0,-2 0,1-1,-1 1,0 0,-2-12,2 18,0-1,0 1,-1-1,1 1,0 0,-1-1,1 1,0-1,-1 1,1 0,-1-1,1 1,-1 0,1 0,-1-1,1 1,-1 0,1 0,-1 0,1-1,-1 1,1 0,-1 0,1 0,-1 0,1 0,-1 0,1 0,-1 0,1 0,-1 1,-22 4,16-4,-129 34,-315 72,-589 63,-10-53,28-53,951-61,-34 3,0 4,0 4,-134 37,174-33,-273 67,304-80,0 1,0 0,-55 19,80-21,-1 0,2 0,-1 0,0 1,1 1,0-1,0 1,0 1,1-1,0 2,1-1,-1 0,1 1,-5 9,-3 11,0 0,-15 51,-10 65,28-103,-25 101,5 34</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1.89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11271 1123,'5'-238,"-2"171,-1 16,14-80,-16 171,1-13,7 112</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1.89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10810 1913,'141'-511,"-109"390,-20 76,80-329,-70 265,10-163,-31 258,0 1,0 1,-1-1,-3-24,30 243,-16-115,54 586</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42.81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11116 332,'-37'6,"29"-5,0 0,1 0,-1 1,0 0,1 0,0 0,-1 1,-8 5,14-6,0 0,0 0,0 0,0 1,0-1,0 1,1-1,-1 1,1 0,0-1,0 1,-1 5,-8 42,5-25,-34 162,-65 339,80-369,-4 219,28-350,0 80,1-91,1 0,0 0,1 0,-2-12</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01.90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5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758 0,'-426'21,"394"-19,-268 23,914-49,3 33,-463-6,62-2,-637-16,-1 31,378-11,78-4,-14 0,737-6,-339-1,-232 8,38 0,-395 2,-520 16,659-20,29 0,4-2,17-1,534-29,-388 30,-57-3,78 0,-283 15,59-8,-674 42,684-42,17 0,-1 0,0-1,1-1,-1-1,0 1,-15-4,28 4,0 0,0 0,1 0,-1 0,0 0,0 0,0 0,0 0,0 0,0 0,0 0,0-1,0 1,0 0,0 0,0 0,0 0,0 0,0 0,0 0,0 0,0 0,0 0,0 0,0 0,0 0,0 0,1 0,-1 0,0 0,0 0,0-1,0 1,0 0,0 0,0 0,0 0,-1 0,1 0,0 0,0 0,0 0,0 0,0 0,0 0,0 0,0 0,0 0,0 0,0-1,0 1,0 0,0 0,0 0,0 0,0 0,0 0,0 0,0 0,0 0,0 0,-1 0,11-4,14-1,273-22,4 23,-228 4,55 2,-32 0,146-15,-235 12,-9 2,-21 3,-35 7,-177 24,229-34</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18,'419'-7,"-251"2,8-1</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452 0,'-20'2,"-385"35,378-36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4.44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2633 74,'-485'2,"199"-25</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1946 0,'239'7,"544"33,-756-37,-6-2,-1 2,1 0,-1 1,0 1,23 9,-42-14,-1 0,0 0,1 0,-1 0,1 0,-1 1,0-1,1 0,-1 0,1 0,-1 1,0-1,1 0,-1 0,0 1,1-1,-1 0,0 1,0-1,1 0,-1 1,0-1,0 0,0 1,1-1,-1 1,0-1,0 0,0 1,-10 5,-25-2,33-4,-137 5,-187-19,162 3,-1280-15,1153 26,231 0,8 2,0-3,1-2,-78-15,108 11,20 4,13 2,290-7,73-1,-1 22,-358-12,29 3,-42-4,0 1,0-1,-1 1,1 0,0 0,-1 0,1 0,0 0,-1 1,1-1,3 4,-6-5,0 1,1-1,-1 0,0 1,0-1,0 0,0 1,0-1,1 0,-1 1,0-1,0 0,0 1,0-1,0 1,0-1,0 0,0 1,0-1,0 0,0 1,-1-1,1 1,0-1,0 0,0 1,0-1,-1 0,1 1,0-1,0 0,0 0,-1 1,1-1,0 0,-1 0,1 1,0-1,-1 0,1 0,0 0,-1 0,1 1,0-1,-1 0,1 0,0 0,-1 0,-20 8,19-8,-28 7,-2-1,1-1,-54 0,-100-10,106 1,-428 18,164 2,312-15,4 0,-1-1,1-1,0-1,-31-6,47 3,9 3</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0,'50'2</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6.64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991 78,'-129'-24,"-196"-13,-133 24,379 9</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52.01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2319 1196,'-19'-447,"1"-124,18 550,1 0,1 0,1 0,1 0,1 1,8-25,-7 37,-2 11,-2 14,-1 8,2-17</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52.01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2361 1196,'-19'-84,"-16"-84,32 145,1-1,1 0,0 1,2-1,4-25,-5 49,0-1,0 0,0 0,0 0,0 1,1-1,-1 0,0 0,0 0,0 1,1-1,-1 0,0 0,1 1,-1-1,1 0,-1 1,1-1,-1 0,2 0,-2 2,1-1,-1 0,1 1,-1-1,1 0,-1 1,1-1,-1 1,0-1,1 1,-1-1,0 1,1-1,-1 1,0-1,0 1,0 0,1-1,-1 2,9 36,-4 0,-2 1,-2 0,-1 0,-9 58,0 37</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54.62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2004 1183,'31'-3,"-16"1,227-30,-241 30,-1 0,1 0,-1 0,1 0,-1 0,0 0,0 0,0 0,0 0,0 0,0-1,0 1,-1-2,0 1,-5-60,-1 6,3 0,4-80,18-79,-11 322,35 377,-41-475,2 9</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1,'332'-1,"-285"2,-5-2,0 3,0 1,55 12,-94-14</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7,'419'24,"-394"-21,58 4,-140-13,16 0,-222-17,97 17</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1:03.95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670 0,'-453'8,"236"-4</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9.43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1,'0'0,"2"4,2 3</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27.57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471 0,'-340'2,"306"-1,14 0,0 0,-37 8,93-8,-16 0,868 48,161 3,-440-66,-699 1,-419-5,-2 36,399-12,93-7,27-1,32-5,359-19,4 33,-86 0,-287-7,-7 1,0-1,0 0,1-2,-1-1,38-10,-101 13,-532 11,-186 7,54-6,1228 6,-239-8,123 2,-2-22,-382 8,-14 3,1-2,-1 0,0 0,0-1,0 0,0-1,11-3,-21 6,0 0,0-1,1 1,-1 0,0 0,0 0,0 0,1 0,-1 0,0 0,0 0,0-1,0 1,1 0,-1 0,0 0,0 0,0 0,0-1,0 1,0 0,1 0,-1 0,0-1,0 1,0 0,0 0,0 0,0-1,0 1,0 0,0 0,0-1,0 1,0 0,-7-6,-14-1,21 7,-47-11,0 2,-50-3,-99 1,150 9,-473-11,667 6,240 10,1 0,-336-5,84-14,-374 46,113-17,-1314 246,1323-230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27.57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1135 120,'-456'-2,"-84"-5,524 6,2 0,-1 0,0-1,1 0,0-1,-1-1,-13-5,28 9,-1 0,1 0,0 0,-1-1,1 1,0 0,-1 0,1 0,0 0,-1 0,1 0,0 0,-1-1,1 1,0 0,0 0,-1-1,1 1,0 0,0 0,-1-1,1 1,0 0,0-1,0 1,-1 0,1 0,0-1,0 1,0 0,0-1,0 1,0-1,0 1,0 0,0-1,0 1,0 0,0-1,0 1,0 0,0-1,0 1,0 0,0-1,0 1,1 0,-1-1,0 1,0 0,0-1,1 1,-1 0,0 0,0-1,1 1,-1 0,0 0,0-1,1 1,-1 0,0 0,1 0,0 0,24-11,12 1,0 1,65-6,80 4,-159 10,146-1,0 7,211 33,-367-36,-10-1,1 0,0-1,-1 1,1-1,0 1,0-1,-1 0,1-1,0 1,0-1,4 0,-8 0,0 1,1 0,-1 0,0-1,0 1,1 0,-1 0,0-1,0 1,1 0,-1 0,0-1,0 1,0 0,0-1,0 1,0 0,0-1,1 1,-1 0,0-1,0 1,0 0,0-1,0 1,0 0,-1-1,1 1,0 0,0-1,0 1,0 0,0-1,0 1,-1 0,1 0,0-1,0 1,0 0,-1 0,1-1,0 1,0 0,-1 0,1-1,0 1,0 0,-1 0,1 0,0 0,-1 0,1-1,0 1,-1 0,-18-11,-5 2,0 0,-1 2,1 0,18 6</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21.65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3365 446,'-1103'-176,"345"47,543 96,-255-36,-2 30,204 47,222-5,28-2,3-1</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39.33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0 123,'17'-24,"-10"19,0-1,0 1,1 0,-1 1,1-1,0 2,1-1,-1 1,0 0,1 1,0 0,0 1,-1-1,10 1,19 0,-1 1,40 7,-48-5,24 3,353 23,-357-28,-25 0,-1 0,1 1,30 6,-67-8,1-1,-25 2,-2 0,-197-8,-103-7,332 15,-18-4,27 3,0 0,0 0,1 0,-1 0,0 1,0-1,0 0,1 1,-1-1,0 1,0-1,1 1,2-1,55-12,104-10,66 10,-101 7,-248 6,39-2,-45 2,-120 2,242-2</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7:40.97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0 153,'7'-6,"0"1,0 0,0 1,1-1,-1 2,1-1,0 1,10-3,70-15,-83 20,104-19,1 4,0 6,147 4,-182 14,-47-4,33 0,-116-18,-228-23,232 34,-1 3,1 1,-80 14,130-15,4 1,10 2,20 0,361-4,-233-4,-118 7,-35-1</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6:32.68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6:35.69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3 0,'5868'0'0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7:08.88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495 634 0,'5155'-633'0,"-10805"789"0,6145 321 0</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12.82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103 246,'-30'-1,"21"0,-1 1,0 0,0 0,0 1,-11 2,21-3,0 0,0 0,0 0,0 0,0 0,0 0,-1 0,1 0,0 0,0 1,0-1,0 0,0 0,0 0,0 0,0 0,0 0,0 0,0 0,-1 0,1 0,0 0,0 0,0 0,0 0,0 1,0-1,0 0,0 0,0 0,0 0,0 0,0 0,0 0,0 0,0 0,0 1,0-1,0 0,0 0,0 0,0 0,0 0,0 0,0 0,0 0,0 0,0 1,0-1,0 0,0 0,0 0,1 0,-1 0,0 0,0 0,0 0,0 0,0 0,0 0,0 0,10 7,16 4,43 9,116 19,82-6,150-1,505-25,-724-20,-181 12,-14 1,0 0,0 0,0 0,0-1,0 1,0-1,0 0,0 0,0 0,0 0,0 0,3-3,-6 4,0 0,0-1,0 1,-1-1,1 1,0 0,0-1,0 1,0 0,-1-1,1 1,0 0,0-1,-1 1,1 0,0-1,0 1,-1 0,1 0,0-1,-1 1,1 0,0 0,-1 0,1 0,-1-1,1 1,0 0,-1 0,1 0,-1 0,1 0,0 0,-1 0,1 0,-1 0,-19-5,19 5,-115-22,-126-8,-118 10,279 17,-5-1,-284-5,686-16,1-23,-181 26,626-121,-733 135,-29 8,0 0,0 0,0 0,0 0,0 0,0 0,0 0,0 0,0 0,0 0,0 0,0 0,0 0,0 0,0-1,0 1,0 0,0 0,0 0,0 0,0 0,-1 0,1 0,0 0,0 0,0 0,0 0,0 0,0 0,0 0,0 0,1 0,-1-1,0 1,0 0,0 0,0 0,0 0,0 0,0 0,0 0,0 0,0 0,0 0,-13-1,-19 0,-1063 15,1065-13,-97 6,125-7,0 0,0 1,1-1,-1 0,0 1,0-1,1 1,-1 0,0-1,-1 2,4 3,12 0,12 1,0-1,0-1,35 0,452 14,9-23,642-62,-1099 59,-64 8,0 0,0 0,0 0,0 0,0 0,0 0,0-1,0 1,0 0,0 0,0 0,0 0,0 0,0 0,0 0,0 0,0 0,0 0,0 0,0-1,0 1,0 0,0 0,0 0,0 0,0 0,0 0,0 0,0 0,0 0,0 0,0 0,0 0,1 0,-1 0,0-1,0 1,0 0,0 0,0 0,0 0,0 0,0 0,0 0,0 0,0 0,0 0,1 0,-1 0,0 0,0 0,0 0,0 0,-12-2,-19-1,-7 2,0 2,0 2,0 2,1 1,0 2,0 1,-69 28,104-36,-2 1,0-1,1 1,-1 0,1 0,-1 0,1 0,0 1,-5 4,8-7,0 0,-1 0,1 1,0-1,0 0,0 0,0 1,0-1,-1 0,1 0,0 1,0-1,0 0,0 0,0 1,0-1,0 0,0 1,0-1,0 0,0 0,0 1,0-1,0 0,0 1,1-1,-1 0,0 0,0 1,0-1,0 0,0 0,0 0,1 1,-1-1,0 0,0 0,0 0,1 1,-1-1,0 0,0 0,1 0,-1 0,0 0,0 1,1-1,16 4,-16-4,34 5,0-1,-1-3,44-2,106-17,-147 13,165-21,200-52,-403 78,-6 2,0 0,0 0,1 1,-1 0,0 0,-10 8,17-11,0 1,0-1,0 0,-1 0,1 0,0 1,0-1,0 0,0 0,0 1,0-1,0 0,0 0,0 0,0 1,1-1,-1 0,0 0,0 0,0 1,0-1,0 0,0 0,0 0,0 0,1 1,-1-1,0 0,0 0,0 0,0 0,1 0,-1 1,0-1,0 0,0 0,0 0,1 0,-1 0,0 0,0 0,0 0,1 0,11 4,0-1,1 0,-1-1,1-1,0 0,-1-1,15-1,1 1,167-9,-78 1,5 11,-46-1,-81-2</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14.62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369 52,'82'12,"365"1,-327-13,-51 0,362-11,-402 7,-23 1,-17-1,-30-2,-1 3,-75 3,53 1,-70-2,-206 4,311 1,24 0,18 1,22 1,0-2,55-1,72-10,-143 6,12-1,0-1,52-12,-67 8,-13 0,-4 6,0 0,0 0,0 0,0 0,0 0,0 0,-1 1,1-1,0 0,-1 1,1-1,-1 1,1-1,-1 1,1 0,-2-1,-57-8,0 2,-111 3,102 4,-350 0,0 30,401-29,14-1,0 0,1 1,-1-1,0 1,1-1,-1 1,0 0,1 1,-1-1,1 0,-5 4,8-5,0 0,0 0,0 0,-1 0,1 1,0-1,0 0,0 0,0 0,0 0,0 1,0-1,0 0,0 0,0 0,0 0,0 1,0-1,0 0,0 0,0 0,0 0,0 1,0-1,1 0,-1 0,0 0,0 0,0 0,0 1,0-1,0 0,0 0,0 0,1 0,-1 0,0 0,0 0,0 1,0-1,1 0,-1 0,0 0,0 0,0 0,0 0,1 0,-1 0,0 0,0 0,0 0,1 0,11 4,0 0,0-1,1-1,-1 0,1 0,15-1,0 1,676 12,-680-15,-2 0,36-5,-58 6,1 0,-1 0,1 0,0 0,-1 0,1 0,-1 0,1 0,-1 0,1-1,-1 1,1 0,-1 0,1-1,-1 1,1 0,-1-1,1 1,-1 0,0-1,1 1,0-1,-11-4,-20 0,-315 3,187 4,-22-2,151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3.7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0,0 0,0 0,0 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15.82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16.61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21.18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33.07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0,'2'1,"-1"0,0 0,0 0,1 0,-1 0,0 0,0 0,0 0,0 0,0 1,0-1,0 0,0 1,-1-1,2 3,9 24,-9-20,-1 0,0 0,-1 1,1-1,-2 0,1 0,-1 1,0-1,-1 0,0 0,-4 9,-1 37,-2-99,14 67,0-1,2 0,0 0,11 20,-15-38,0 0,0 0,0 0,0-1,0 1,1-1,0 0,-1 0,1 0,0 0,0-1,6 2,12 7,-4 0,0 1,-1 0,28 25,-38-30,0-1,0 0,1 0,-1-1,1 0,1 0,-1 0,0-1,1-1,8 2,16 2,46 3,-35-5,-30-3,-6-1,0 1,0 0,1 1,-1 0,0 0,11 4,-19-5,1-1,-1 0,1 0,-1 1,0-1,1 0,-1 1,0-1,0 1,1-1,-1 0,0 1,0-1,1 1,-1-1,0 0,0 1,0-1,0 1,0-1,0 1,0-1,0 1,0-1,0 1,0-1,0 0,0 1,0-1,0 1,0-1,-1 1,-8 19,1-2,7-14,1 0,-1 1,1-1,1 0,-1 1,0-1,1 0,0 1,0-1,0 0,1 0,-1 0,1 0,0 0,0 0,0 0,1-1,-1 1,1-1,0 1,5 4,-3-5,-1 0,1 0,0 0,0-1,0 0,0 0,0 0,0 0,0-1,1 0,-1 0,1 0,-1-1,1 0,-1 0,11-2,14-1,1 1,50 2,-76 1,-6 1,-12 3,-22 3,-28 7,-132 23,154-33,-68 18,100-18,14 1,19 3,-21-8,68 17,1-3,0-3,1-4,122 0,-173-8,-16-1,-15 1,-187-5,-147 0,335 4,6 1,-1 0,1-1,-1 1,0 0,1 0,-1 1,1-1,-1 0,1 1,-1 0,1 0,-1-1,-3 3,7-2,0 0,-1 0,1 0,0 0,0 0,0 0,0-1,0 1,0 0,0-1,0 1,0 0,0-1,1 0,-1 1,0-1,0 0,2 1,-2-1,25 9,1-2,-1-2,1 0,1-1,37-1,143-12,-69 0,-111 8,-17 0,1 0,0 1,0 0,0 1,0 0,19 5,-55-6,12 0,-65-1,36-1,0 1,0 3,-52 8,76-5,1 1,0 0,1 1,-20 12,31-17,4-2,0 1,-1-1,1 0,-1 0,1 0,-1 0,1 1,0-1,-1 0,1 1,-1-1,1 0,0 0,-1 1,1-1,0 1,0-1,-1 0,1 1,0-1,0 1,0-1,-1 0,1 1,0-1,0 1,0-1,0 1,0-1,0 1,0-1,0 1,1 0,-1 0,1 0,-1 0,1-1,0 1,0 0,-1-1,1 1,0 0,0-1,0 1,0-1,1 1,33 10,43-5,114-5,-109-3,-544 26,460-24,1 0,-1 0,1 0,-1 0,1 1,-1-1,1 0,-1 0,1 0,-1 0,1 1,-1-1,1 0,0 0,-1 1,1-1,-1 0,1 1,0-1,-1 0,1 1,0-1,0 1,-1-1,1 0,0 1,0-1,-1 1,1-1,0 1,0-1,0 1,0-1,0 1,0-1,0 1,0-1,0 1,0-1,0 1,0-1,0 1,0-1,0 0,1 1,-1-1,0 1,0-1,1 1,-1-1,0 1,0-1,1 0,-1 1,1-1,1 3,0 0,0 0,0-1,1 1,-1-1,1 0,2 3,4-1,0 0,0 0,1 0,-1-1,1-1,0 0,17 2,75-1,-79-3,0 0,-5 1,1-1,-1 0,1-2,35-7,-65 6,-10 1,20 2,-335 0,324 0,0 1,1 0,-1 1,0 1,0-1,1 2,0-1,-13 7,24-10,0 0,0 0,-1 0,1 0,0 0,-1 0,1 1,0-1,0 0,-1 0,1 0,0 0,0 0,-1 1,1-1,0 0,0 0,0 1,-1-1,1 0,0 0,0 0,0 1,0-1,0 0,-1 1,1-1,0 0,0 0,0 1,0-1,0 0,0 1,0-1,0 0,0 0,0 1,0-1,0 1,13 4,18-1,77-6,110 3,-55 4,-359-10,41-5,-79 16,233-6,0-1,0 1,0 1,0-1,0 0,0 0,0 0,0 0,0 1,0-1,0 0,0 1,0-1,0 1,0 0,0-1,0 1,0-1,-1 3,2-3,0 1,0-1,1 1,-1-1,0 1,0-1,0 1,1-1,-1 1,0-1,0 1,1-1,-1 1,0-1,1 1,-1-1,1 0,-1 1,1-1,-1 0,0 1,1-1,-1 0,1 1,0-1,-1 0,1 0,-1 0,1 0,-1 0,1 1,-1-1,1 0,0 0,-1 0,1-1,20 5,0-1,0-1,25-2,-41 0,23 0,-1 1,39 6,-46-5,0 0,21-1,5 0,8 2,68-6,-121 3,0 0,-1 0,1 0,0 0,-1 0,1 0,-1-1,1 1,0 0,-1-1,1 1,-1 0,1-1,-1 1,1 0,-1-1,2 0,-1-2</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38.94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 1,'1'2,"1"0,-1 0,0 0,0 0,-1 0,1 0,0 1,-1-1,1 0,-1 1,0 3,2 1,3 13,-1 0,-1 1,1 20,-3-29,-1 0,-1 1,0-1,0-1,-1 1,-6 18,3-43,1-7,2 8,-3-25,5 27,2 15,1 3,-1 1,1-1,1 0,7 13,-9-18,0-1,0 1,-1-1,1 1,1-1,-1 0,0 0,0 0,1 0,0-1,-1 1,1 0,0-1,-1 0,1 0,0 0,3 1,29 2,1-2,60-3,-27-1,-30 3,69 10,-104-11,8 2,-11 0,-8 1,-170 49,171-50,1-1,0 2,0-1,0 0,1 1,-1 0,0 0,1 1,0-1,-6 7,7-7,1-1,0 1,-1 0,1 0,0 0,0 0,0 1,1-1,-1 0,1 1,0-1,0 1,0-1,1 1,-1 0,0 5,2-7,0 0,-1 0,1 0,0 0,0 0,0 0,0 0,0-1,0 1,1 0,-1-1,0 1,1-1,0 1,-1-1,1 0,0 0,-1 1,1-1,0-1,0 1,3 1,8 3,0-1,18 4,-18-5,-9-2,0 0,0 1,0-1,-1-1,1 1,0 0,1-1,-1 0,0 0,0 0,0 0,5-2,-8 2,-1 0,0 0,0-1,1 1,-1 0,0 0,0 0,0 0,0-1,1 1,-1 0,0 0,0 0,0-1,0 1,0 0,0 0,0 0,1-1,-1 1,0 0,0 0,0-1,0 1,0 0,0 0,0-1,0 1,0 0,0 0,0-1,-1 1,1 0,0 0,0-1,-8-9,-11-5,14 13,0-1,0 1,-1 0,1 0,0 1,-1-1,1 1,-12 0,-48 2,26 0,-2 0,-41-2,80 0,1 1,-1-1,0 0,0 0,0 0,1 0,-1 0,0-1,1 1,-1 0,1-1,0 1,-1-1,1 0,0 1,0-1,0 0,0 0,0 1,1-1,-1 0,0 0,1 0,-1-3,0 1</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7:43.90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0,'0'544'0</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7:48.34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26 83 0,'472'-58'0,"-970"33"0,524 108 0</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52.12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0,'87'5,"20"5,-100-9,-4 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7:53.85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0,'1'1,"-1"0,0 0,0-1,1 1,-1 0,0-1,1 1,-1 0,0-1,1 1,-1 0,1-1,-1 1,1-1,-1 1,1-1,0 1,-1-1,1 1,0-1,-1 0,1 1,0-1,-1 0,1 0,0 0,0 1,-1-1,1 0,0 0,1 0,29 0,-25 0,42-1,52 1,73 6,-165-6</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7:57.93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 0,'2261'0'0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4.37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0,'0'0,"0"0,0 0,0 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8:02.26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101 1 0,'-101'20'0,"308"-20"0,-188-20 0,-144 20 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8:05.75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1921 21 0,'-1921'0'0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8:13.61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10,'97'1,"96"-2,-84-9,-54 10,89 13,-59-4,147-2,-186-7,43-6,-42 2,199 2,-122 4,51-6,-8 3,-85 2,-78-1</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8:14.73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8:15.28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9:18.97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 0,'4142'48'0</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23.4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24.12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25.06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27.00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4.89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28.12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1.3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2.04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2.75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3.73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6.88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7.83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39.12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40.56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41.51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5.35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42.82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9:44.92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3195 12 0,'-3194'0'0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09:55.70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 0,'4512'833'0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09:59.84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0:04.67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8,'30'1,"0"2,45 11,21 2,-44-12,0-1,0-3,96-13,-64 5,122 2,-206 6,135-1,133 2,37 13,57-13,-184-2,102-4,-24 1,-74-6,-12 3,-2 0,-108 6,-23-1,1 3,47 6,79 5,-113-10,-33-1,100 5,128-10,-55-4,58 3,-239 5,-5 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0:15.60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1,'2'30,"1"0,1-1,10 37,0-2,-11-41,-2-16,0 0,0 0,0 0,4 8,-4-44,-1 28,-8-100,8 85,0 0,1 0,1 0,4-20,1 76,-7 68,-1-135,2-1,1 1,2 0,13-53,-17 79,0 1,-1 0,1 0,0 0,0-1,0 1,0 0,0 0,0 0,0-1,0 1,0 0,1 0,-1 0,0-1,0 1,0 0,0 0,0 0,0-1,0 1,0 0,0 0,1 0,-1 0,0 0,0-1,0 1,0 0,1 0,-1 0,0 0,0 0,0 0,0 0,1 0,-1-1,0 1,0 0,0 0,1 0,-1 0,0 0,0 0,0 0,1 0,-1 0,0 1,6 11,-1 18,-1 125,-4-147,-1-63,2-65,11 157,-9 8,-3-40,0-29,-1 13,0 7,1 1,0-1,-1 1,1-1,1 1,-1-1,0 0,1 1,1-7,-2 31,-6 10,-3-1,-12 33,10-35,1 1,-8 45,-9 61,19-37,1 2,7-98,0-341,0 339,0 0,0 0,0 0,1 0,-1 0,0 0,0 0,0 0,0 0,0 0,0 0,0 0,0 0,0 0,0 0,0 0,0 0,1 0,-1 0,0 0,0 0,0 0,0 0,0 0,0 0,0 0,0 0,0 0,0 0,0 0,0 0,1 0,-1 0,0 0,0 0,0 0,0 0,0 0,0-1,0 1,0 0,0 0,0 0,0 0,0 0,0 0,0 0,0 0,0 0,0 0,0 0,0 0,0-1,0 1,0 0,0 0,0 0,7 11,5 17,-2 1,-2 0,-1 0,5 51,-11-143,16-103,-15 154,1-8,-2 20,-1 12,-1 205,1-471,0 439,-1-233,-1 22,2 1,4-33,-4 57,0 1,0-1,0 1,0-1,0 1,0-1,0 1,0-1,0 1,0-1,1 1,-1-1,0 1,0-1,0 1,1-1,-1 1,0 0,1-1,-1 1,0-1,1 1,0-1,5 9,1 19,2 54,-11-101,2-1,0 1,1-1,4-19,2-5,2-87,-19 236,10-86,-7 33,4-32,-1 32,9 74,-25-202,16 63,4 14,0 0,0 0,0 0,0 0,0 0,0 0,0 0,0 0,0 0,0 0,0 0,0 0,0 0,0 1,0-1,0 0,0 0,0 0,0 0,0 0,0 0,0 0,0 0,-1 0,1 0,0 0,0 0,0 0,0 0,0 0,0 0,0 0,0 0,0 0,0 0,0 0,0 0,0 0,0 0,0 0,0 0,0 0,0 0,-1 0,1 0,0 0,0 0,0 0,0 0,0 0,0 0,0 0,0 0,1 27,0-10,-6 89,0-167,5 55,0-18,0 0,6-30,-2 131,-5-57,1-21,2-11,-1-14,0 16,-1 0,1 0,5-16,-6 26,0 0,0 0,0 0,0 0,0 0,0 0,0 0,0 0,0 0,0 0,0 0,0 0,1 0,-1 0,0 0,0 1,0-1,0 0,0 0,0 0,0 0,0 0,1 0,-1 0,0 0,0 0,0-1,0 1,0 0,0 0,0 0,0 0,0 0,1 0,-1 0,0 0,0 0,0 0,0 0,0 0,0 0,0 0,0 0,0 0,0-1,0 1,0 0,0 0,0 0,0 0,0 0,1 0,-1 0,0 0,0 0,0-1,0 1,0 0,0 0,0 0,0 0,0 0,-1 0,1 0,0 0,0-1,0 1,3 12,0 15,-3 12,0-22,0-14,0-4,5-141,-5 143,0-1,0 0,0 0,0 0,0 0,0 0,0 0,0 0,0 0,1 0,-1 0,0 0,0 0,0 0,0 0,0 0,0 0,0 0,0 0,0 0,0 0,0 0,0 0,0 0,0-1,0 1,0 0,0 0,1 0,-1 0,0 0,0 0,0 0,0 0,0 0,0 0,0 0,0 0,0 0,0 0,0 0,0 0,0 0,0 0,0 0,0-1,3 11,2 16,-4 82,-2 111,-9-105,0 30,15-36,-5-101,0 20,0-26,1 0,-1-1,0 1,0-1,0 1,0 0,0-1,0 1,0-1,-1 1,1-1,0 1,0 0,0-1,0 1,-1-1,1 1,0-1,-1 1,1-1,0 1,-1-1,1 1,-1-1,1 0,0 1,-1-1,0 1,-5-3</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0:23.43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3931 0 0,'302'140'0,"-594"18"0,584-316 0,-4525 292 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0:29.43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 0,'4565'0'0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0:37.23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 0,'3526'0'0</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0:46.55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0,'1078'0'0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5.81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0:49.85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1,'0'2,"0"0,0 0,0 0,1 0,-1 0,1 0,-1 0,1 0,0 0,0 0,0-1,0 1,0 0,0 0,0-1,1 1,1 1,0 0,0-1,1 1,-1-1,1 0,-1 0,1 0,8 2,1-1,1 0,-1 0,28 1,42-4,96-12,-42 2,323-36,-455 46</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01.41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77 1,'2'1,"0"0,1 0,-1 0,1 0,-1 0,1 0,0-1,-1 1,1-1,0 0,-1 0,6 0,2 0,370 3,-211-5,-136 0,-28 1,-23 0,-546 1,556 0,3 0,0 0,0 0,0 1,0 0,-8 2,11-3,1 1,0-1,0 1,-1 0,1 0,0-1,0 1,0 0,0 0,0 0,0 0,0 0,0 1,0-1,1 0,-1 0,0 1,1-1,-1 0,1 1,-1-1,1 0,0 1,-1 1,-7 40,4-27,1 0,1 1,0 17,2-18,1-1,0 1,2 0,0-1,9 31,-11-46,-1 1,1 0,-1-1,1 0,-1 1,1-1,-1 1,1-1,0 1,-1-1,1 0,-1 0,1 1,0-1,-1 0,1 0,0 0,-1 0,1 1,0-1,0 0,-1 0,1 0,0-1,1 1,21-4,-18 3,89-15,162-7,98 21,-186 4,-166-3,-6-1,-11-2,-33 3,0 2,-1 3,-56 10,57-7,39-6,-145 20,-153 42,306-63,0 0,0 0,0 0,0 0,0 0,0 0,0 1,0-1,1 0,-1 1,0-1,0 1,0-1,0 1,1-1,-1 1,0 0,0-1,1 1,-1 0,1 0,-1-1,1 1,-1 0,1 0,-1 0,1 0,-1 0,1 1,-2 0,0-1,0 1,0 0,0-1,0 1,-1-1,1 1,0-1,-1 0,1 0,-1 0,1-1,-1 1,-5 0,-11 6,-10 3,25-10,-1 2,1-1,0 0,0 1,0 0,-5 3,8-4,0 0,0 0,1 0,-1 0,1 0,-1 0,1 0,0 0,-1 0,1 1,0-1,0 0,-1 0,1 0,0 0,0 2,2 25,-1-15,-2 40,2 49,4-60,-2-31,-2-1,1 2,-2-1,1 0,-1 0,-4 20,-6 2,7-30,8-20,17-44,-14 42,-1 0,-1-1,0 0,-2 0,0 0,-1-1,0-26,-3 44,0 0,0 0,0 0,1 0,-1 0,1 0,0 0,0 0,0 0,1 0,-1 0,0 0,1 1,0-1,0 1,0-1,0 1,0-1,0 1,0 0,1 0,-1 0,1 1,0-1,-1 1,1-1,0 1,0 0,0 0,3-1,10-2,0 1,0 0,0 1,23 0,-33 1,334 8,-583-3,235-4,-70 2,1 4,-102 19,177-24,1-1,-1 0,0 1,0 0,1-1,-1 1,0 0,1 0,-1 0,0 0,-1 2,2-3,1 0,0 0,0 1,0-1,0 0,-1 1,1-1,0 0,0 1,0-1,0 0,0 1,0-1,0 0,0 1,0-1,0 1,0-1,0 0,0 1,0-1,1 0,-1 1,0-1,0 0,0 0,0 1,1-1,-1 0,0 1,0-1,0 0,1 0,-1 1,4 2,0 0,1-1,-1 1,0-1,1 0,8 3,25 5,1-1,78 7,43-7,-222-9,-1 3,-62 11,113-10,25 0,26-2,254-1,-399 1,-122 18,209-17,18-1,5-1,31 1,330-3,-350 2,-20 3,-28 2,-113 11,-82 13,218-27,15-2,17 0,-21-1,579-20,-818 30,-193 13,423-22,1 0,-1-1,1 2,-14 3,18-1,9-1,10 1,207 8,-129-10,-39 0,96 1,-292-10,53 4,-226 4,313-1,0 0,0 0,1 0,-1 0,0 0,0 0,1 0,-1 0,0 0,0 0,1 1,-1-1,0 0,1 0,-1 1,0-1,1 0,-1 1,0 0,12 4,27 3,386-1,-410-8,-16-1,-24 1,-51 3,-135 20,196-17,25 0,29-1,385 0,-419-4,25-2,-28 1,-16-1,-480 4,478-2,3 1,0-1,0 2,-14 3,28-5,-1 0,1 0,0-1,0 1,0 0,0 0,0 0,0 0,0 0,0 0,0 0,-1 0,1 0,0 0,0 0,0 0,0 0,0 0,0 0,0 0,0 0,0 0,-1 0,1 1,0-1,0 0,0 0,0 0,0 0,0 0,0 0,0 0,0 0,0 0,0 0,0 0,-1 0,1 0,0 1,0-1,0 0,0 0,0 0,0 0,0 0,0 0,0 0,0 0,0 0,0 1,0-1,0 0,0 0,0 0,0 0,0 0,0 0,0 0,0 0,0 0,0 1,1-1,-1 0,0 0,0 0,0 0,0 0,10 4,15 1,358-2,-352-4,0-1,-22 1,-19 0,-17 0,-174 2,308 8,152-9,-460 5,-2-1,111-4,-17 1,108-1,-4 0,1 0,-1 1,1-1,-1 1,0 0,1 1,-6 1,10-2,0-1,0 0,0 0,0 0,0 0,0 0,-1 0,1 0,0 1,0-1,0 0,0 0,0 0,0 0,0 1,0-1,0 0,0 0,0 0,0 0,0 0,0 1,0-1,0 0,0 0,0 0,0 0,0 0,0 1,1-1,-1 0,0 0,0 0,0 0,0 0,0 0,0 1,0-1,0 0,1 0,-1 0,9 3,11-1,-19-2,9 1,335 12,-77-13,-262 0</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1:21.94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0,'0'810'0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26.53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7,'68'3,"80"14,-87-9,-49-6,1-2,0 1,-1-2,1 0,0 0,-1-1,1 0,-1-1,18-7,20-7,-85 16,-44 9,-94-4,168-4</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34.83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 0,'-1'0,"0"0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35.29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71,'68'-1,"-1"-3,0-3,0-2,95-27,-156 34,1-1,1 1,0 0,0 0,-1 1,1 0,0 0,0 1,0 0,13 2,28 8,7 2,100 7,-143-18</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35.88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303 1,'-13'0,"0"2,-1 0,1 0,0 1,0 1,0 0,1 1,-23 12,13-5,1 1,0 1,-34 31,50-41,0 1,0 0,1 1,-1-1,1 1,-5 10,7-14,1 1,0-1,0 1,1 0,-1-1,0 1,1 0,0 0,0-1,-1 1,1 0,1 0,-1-1,0 1,1 0,0-1,-1 1,1 0,2 3,0-1</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1:40.96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294 298 0,'-294'-156'0,"595"14"0,-602 284 0,5073-36 0</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46.12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10,'17'1,"33"6,0 0,40 8,-71-13,-1-1,1-1,-1 0,1-2,-1 0,1-1,22-6,-29 6,-1 1,0 1,23-1,4 0,4-3,-3-1,1 3,63 1,-94 3,-1 1,1 0,12 4,-48-3,19-2</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47.03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0,'0'1,"1"0,0 0,5 0,1 0,2-1,1 0,1 0,0 0,-2 0,0 0,-2 0,-1 0,-2 0,-2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0.35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10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49.77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11,'328'0,"-308"1,30 6,-31-4,35 1,-1-5,91 2,133 4,-187-5,18-5,104-5,-156 11,59-2,-110-1,-13-2,-13-3,8 5</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52.94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17,'82'1,"86"-2,116-4,-186 5,74 10,-28-9,104-2,56-14,247 10,-432 5,-110 0,-6-1</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56.82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1,'4'0,"2"0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1:57.83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00.0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16.98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49,'139'-12,"-93"6,53 0,72 1,52 0,-153 12,-41-3,30 0,150-1,111-2,3-23,-323 22,0 0,0 0,0 0,0 0,0 0,0 0,0 0,0 0,0 0,0 0,0 0,0 0,0-1,0 1,0 0,0 0,0 0,0 0,0 0,0 0,0 0,0 0,0 0,0 0,0 0,0 0,0 0,0 0,0 0,0 0,0 0,0 0,0 0,1 0,-1 0,0 0,0 0,0 0,0 0,0 0,-10-3,-18 0,-35 5,-103 17,118-12,-23 0,-119-6,89-3,66 1,-1-2,-41-9,-49 0,147 14,34 0,-25-2,289-13,-277 11,72 8,-51-1,-51-5,10 1,0 1,43 9,-55-9,13 2,-23-4,1 0,0 0,-1 0,1 0,0 1,-1-1,1 0,-1 0,1 1,0-1,-1 0,1 1,-1-1,1 1,-1-1,1 1,-1-1,0 1,1-1,-1 1,1-1,-1 1,1 0,-2 0,1-1,0 1,0-1,-1 1,1-1,0 1,-1-1,1 1,0-1,-1 0,1 1,-1-1,1 0,-1 1,1-1,-1 0,1 0,-1 1,1-1,-1 0,1 0,-1 0,1 0,-1 0,0 0,-20 4,17-3,-441 44,221-36,13-1,127-8,62-2,0 2,0 1,-27 3,49-4,-1 0,1 0,0 0,-1 0,1 0,0 0,-1 0,1 0,0 0,-1 0,1 0,0 1,-1-1,1 0,0 0,-1 0,1 0,0 0,0 1,-1-1,1 0,0 0,0 1,-1-1,1 0,0 0,0 1,0-1,-1 0,1 1,9 4,20 2,94 8,1-5,188-8,245-52,-534 48,0 1,0 0,0 2,41 6,20 14,13 2,-109-22,0 1,-20 4,16-2,-410 70,176-33,220-35,24-3,17-1,19 0,359-17,-3-22,-355 33,32-3,-149 5,-13 8,-193 37,222-30,182-19,220-50,-321 52,-17 3,-22 3,-34 5,-91 24,120-22,0 1,1 2,0 1,-43 26,72-38,-1 2,1-1,0 0,0 0,0 1,0 0,-4 5,7-8,0 1,-1-1,1 0,0 1,0-1,0 0,0 1,0-1,-1 1,1-1,0 0,0 1,0-1,0 0,0 1,0-1,0 1,0-1,1 0,-1 1,0-1,0 1,0-1,0 0,0 1,1-1,-1 0,0 1,1-1,0 1,0 0,0 0,1 0,-1-1,0 1,1 0,-1-1,1 1,-1-1,1 0,-1 1,3-1,52 5,1-2,87-8,-116 4,-16 0,6 0,-17 1,-11 3,-21 4,-353 97,361-93,23-11,0 0,-1 0,1 0,0 0,0 0,0 0,0 0,0 0,0 1,0-1,-1 0,1 0,0 0,0 0,0 0,0 0,0 1,0-1,0 0,0 0,0 0,0 0,0 0,0 1,0-1,0 0,0 0,0 0,0 0,0 1,0-1,0 0,0 0,0 0,0 0,0 0,0 1,0-1,0 0,0 0,0 0,1 0,-1 0,0 0,0 0,0 1,0-1,0 0,0 0,0 0,1 0,-1 0,0 0,0 0,0 0,0 0,0 0,1 0,-1 0,0 0,0 0,0 0,0 0,0 0,1 0,-1 0,12 2,-1 0,1-1,-1-1,1 0,0-1,-1 0,16-3,0 0,275-41,-299 45,0-1,0 1,0 0,0-1,0 2,0-1,0 0,3 1,-6-1,0 0,0 0,1 1,-1-1,0 0,0 0,0 0,0 0,1 1,-1-1,0 0,0 0,0 0,0 1,0-1,0 0,0 0,0 0,1 1,-1-1,0 0,0 0,0 1,0-1,0 0,0 0,0 1,0-1,0 0,0 0,-1 0,1 1,0-1,0 0,0 0,0 1,0-1,0 0,0 0,-1 0,1 0,0 1,0-1,0 0,0 0,-1 0,1 0,0 1,-1-1,-6 6,-1 1,0-2,-12 7,-167 94,180-99,15-6,19-7,-26 6,282-78,-358 103,1 4,1 2,-85 53,155-83,-21 17,21-10,4-7,-1-1,1 1,-1-1,1 1,-1-1,1 0,-1 1,1-1,0 0,-1 1,1-1,0 0,-1 0,1 1,0-1,-1 0,1 0,0 0,33 3,-1-2,0-1,1-1,50-10,-52 7,-47 7,0 1,-18 6,-4 2,-25 4,-100 31,161-47,1 0,-1 0,1 0,-1 0,0 0,1 1,-1-1,1 0,-1 0,1 1,-1-1,1 0,-1 1,1-1,-1 0,1 1,-1-1,1 1,-1-1,1 1,0-1,-1 2,12 2,26-2,27-6,105-20,-292 69,114-40,9-2,15 0,26-5,86-22,-58 9,-47 7,6 0,-5 7,-16 2,0-1,0-1,0 0,9-1,-16 1,1 1,-1 0,1 0,-1-1,0 1,1 0,-1-1,1 1,-1-1,0 1,1 0,-1-1,0 1,1-1,-1 1,0-1,0 1,1-1,-1 1,0-1,0 1,0-1,0 1,0-1,0 1,0-1,0 0,0 1,0-1,0 1,0-1,0 1,0-1,0 1,-1-1,1 1,0-1,0 1,-1-1,0 0,-14-25,11 20,-2-5,1 0,0 0,1 0,0-1,1 0,0 0,0 0,0-21,1-11,5-48,-1 60,3-86,-2 336,0 78,-6-266,2-26,0-19,3-26,1 0,3 0,1 1,16-50,-10 42,-2 0,6-70,-15 168,3 0,14 63,-14-84,-2-13,-1-2,1 1,8 25,-11-40,0 0,0 0,0 0,0 0,0 0,0 0,0-1,0 1,0 0,0 0,0 0,0 0,0 0,0 0,0 0,0 0,0 0,0 0,0 0,1 0,-1 0,0 0,0 0,0 0,0 0,0 0,0 0,0 0,0 0,0 0,0 0,0 0,0 0,0 0,0 0,0 0,0 0,0 0,0 0,0 0,1 0,-1-11,-5-19,-5 1,-1-1,-1 1,-22-36,-58-77,86 132,3 6,1 0,-1 0,1 1,-1-1,0 1,0 0,-1 0,1 0,-5-3,7 5,1 1,0 0,-1 0,1 0,-1 0,1 0,0 0,-1 0,1 0,-1 0,1 0,0 0,-1 1,1-1,-1 0,1 0,0 0,-1 0,1 1,0-1,-1 0,1 0,0 0,-1 1,1-1,0 0,0 1,-1-1,1 0,0 1,0-1,-1 0,1 1,0-1,0 1,0-1,0 0,0 1,0-1,0 1,0 0,-4 21,4-20,-2 68,8 81,-1-85,-7 108,-3-149,0-19,-3-15,-2-14,1 0,1-1,-7-40,11 47,5 34,-1-4,0 1,1 0,1-1,4 17,-4-56,-2-3,0-9,0 28,0 10,0 0,0 0,0 0,0 0,0 0,0 0,0 0,0 0,0 0,1 0,-1 0,0 0,0 0,1 14,10 57,-10-69,-1-3</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22.55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49 5,'1'3,"0"0,0 0,0 0,-1 0,1 0,-1 0,1 1,-1-1,0 0,-1 4,1 3,9 56,-5-39,-1-1,0 30,-3-48,-1 0,1-1,-2 1,1-1,-1 1,0-1,0 1,-1-1,0 0,-1 0,-7 11,6-15,3-11,1-14,1 20,1-16,1 0,1 0,0 1,2 0,0 0,9-21,-8 21,1-1,-2 0,0-1,-1 1,1-24,-57 175,49-123,2-7,0 0,1 0,-1 0,-1 0,1 0,0-1,-1 1,1-1,-1 1,-3 3,5-6,-1 0,1 0,0-1,-1 1,1 0,0 0,-1-1,1 1,0 0,0 0,-1-1,1 1,0 0,0-1,-1 1,1-1,0 1,0 0,0-1,0 1,0 0,0-1,-1 1,1-1,0 1,0 0,0-1,0 1,1-1,-3-14,2 15,-11-93,4 33,5 43,2 11</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24.93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165 83,'4'2,"0"1,0-1,-1 0,1 0,0 0,1 0,-1-1,0 0,0 0,8 1,-2 0,39 7,0-3,92 0,-63-4,-60-1,-28 0,-31-3,17 1,-440-19,442 22,22-2,1 0,-1 0,0 0,0 0,0 0,0 0,0 1,0-1,0 0,0 0,1 0,-1 0,0 0,0 0,0 0,0 0,0 0,0 1,0-1,0 0,0 0,0 0,0 0,0 0,0 0,0 0,0 1,0-1,0 0,0 0,0 0,0 0,0 0,0 0,0 1,0-1,0 0,0 0,0 0,0 0,0 0,0 0,0 0,0 1,0-1,0 0,0 0,0 0,-1 0,1 0,0 0,0 0,0 0,0 0,0 0,0 1,0-1,-1 0,1 0,0 0,0 0,0 0,12 4,11 1,0-1,1-2,27 1,75-7,-109 3,559-59,-548 55,-28 5,0 0,0-1,0 1,0 0,0 0,0 0,0 0,0 0,0 0,0 0,0 0,0 0,0 0,0 0,0 0,0 0,0-1,0 1,0 0,0 0,0 0,0 0,0 0,0 0,0 0,0 0,0 0,0 0,0 0,0 0,0 0,0 0,0 0,0-1,0 1,0 0,0 0,0 0,-15-2,-24 1,-97 1,-284 10,389-5,29-4,18-3,-4 0,0-1,0 0,0-1,-1 0,14-7,-24 10,-1 1,0 0,1 0,-1 0,0 0,1 0,-1 0,0 0,1-1,-1 1,0 0,0 0,1 0,-1 0,0-1,0 1,1 0,-1 0,0-1,0 1,0 0,0-1,1 1,-1 0,0-1,0 1,0 0,0 0,0-1,0 1,0 0,0-1,0 1,0 0,0-1,0 1,0 0,0-1,0 1,0 0,0-1,0 1,0 0,-1-1,1 1,0 0,0 0,0-1,-1 1,1 0,0 0,0-1,0 1,-1 0,1 0,0 0,-1-1,1 1,0 0,0 0,-1 0,1 0,0 0,-1 0,1-1,0 1,-1 0,1 0,-1 0,-27-7,27 7,-37-8,-1 2,0 2,1 2,-40 2,77 0,1 0,0 0,-1 0,1 0,0 0,-1 0,1 0,0 0,-1 0,1 0,0 0,0 0,-1 0,1 0,0 0,-1 0,1 0,0 0,-1 1,1-1,0 0,0 0,-1 0,1 1,0-1,0 0,-1 0,1 1,0-1,0 0,0 0,0 1,-1-1,1 1,9 6,19 7,22 3,1-1,103 16,109-4,-103-20,-171-8,-225 6,183-2,-1 2,-85 21,112-16,26-11,1 0,0 0,-1 1,1-1,0 0,-1 0,1 1,0-1,-1 0,1 0,0 1,-1-1,1 0,0 1,0-1,-1 0,1 1,0-1,0 1,0-1,0 0,-1 1,1-1,0 1,0-1,0 0,0 1,0-1,0 1,0-1,0 1,0-1,0 0,1 1,-1-1,0 1,0-1,0 0,0 1,0-1,1 0,-1 1,0-1,0 0,1 1,-1-1,0 0,1 1,-1-1,0 0,1 0,-1 1,0-1,1 0,-1 0,1 0,-1 0,1 1,11 4,0 1,0-2,0 1,1-2,-1 0,1 0,18 1,-13-2,89 10,1-5,0-5,153-15,-220 6,-41 7,0 0,0 0,0 0,0 0,0 0,1 0,-1 0,0 0,0 0,0 0,0 0,1 0,-1 0,0 0,0 0,0 0,0 0,0 0,1 0,-1 0,0 0,0 0,0 0,0 0,0-1,1 1,-1 0,0 0,0 0,0 0,0 0,0 0,0-1,0 1,0 0,0 0,0 0,0 0,1 0,-1-1,0 1,0 0,0 0,0 0,0 0,0-1,0 1,0 0,-20-4,-32 0,-1 3,1 1,-73 11,118-10,1 0,-1 1,1-1,-8 5,8-4</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36.99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38.23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23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38.98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43.68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3,'961'0,"-831"7,0 0,41-2,-27 0,403 0,-334-6,-85-4,42-9,-60 9,-41 4,16-3,-83 4,-2-1</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44.68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1,'1'1,"-1"-1,1 1,0 0,-1 0,1 0,0-1,0 1,0 0,-1-1,1 1,0 0,0-1,0 1,0-1,0 0,0 1,0-1,0 0,0 0,2 1,22 4,123 22,66 10,-162-31,-1-2,66-4,-93 0,-19 0</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49.07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8 13,'-8'-1,"13"-1,14 0,443-3,-239 5,-218 0,-5-2,-3 1</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2:52.03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0,'905'0'0</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2:59.10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30 0,'-5'133,"0"-22,4-91,-2 19,3 67,3-70,3 49,2 40,-4-83,-1 0,-4 42,-2-55,-10 32,6-30,4-17,1 1,0 0,1 1,0-1,1 0,1 0,1 0,3 18,4-11,-7-18,0 0,-1 0,1 0,-1 1,0-1,1 7,1 10,-2-16,0 0,0 0,0 0,-1 0,0 0,0 0,0 0,-1 0,-1 9,0-16,0 0,1-1,-1 1,1-1,-1 1,1-1,-1-3,-5-16,2-1,0 1,1-1,1-1,1 1,3-47,0 66,0 0,1 1,-1-1,1 0,0 1,0-1,0 1,5-5,-1-2,-3 6</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00.02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0,'0'1,"0"1,0 1,0 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03.34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24,'28'-1,"53"-10,-54 6,57-2,-82 7,27 2,-29-2,1 0,-1 0,0 0,0 0,1 0,-1 0,0 1,0-1,1 0,-1 0,0 0,0 0,0 0,1 0,-1 0,0 1,0-1,0 0,0 0,1 0,-1 0,0 1,0-1,0 0,0 0,0 1,0-1,0 0,1 0,-1 0,0 1,0-1,-11 10,7-8,0-1,0 0,0 0,0 0,-1 0,1-1,0 1,0-1,0 0,0 0,-1-1,1 1,0-1,0 0,-4-2,1 2,0 0,1 0,-1 0,-11 0,211-3,-170 2,15-1,1 1,37 4,-66-1,-1 1,0 1,16 5,-17-5,1 0,0 0,0-1,12 2,5-3,14 3,74-5,-62-1,69 5,-75-3,-44 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04.74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1,'3'1,"-1"0,0 0,1 0,-1 0,1 0,0 0,-1 0,1-1,-1 0,1 1,3-1,-4 0,35 3,-1-2,39-3,-23 0,35 2,-83 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21.00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72 146,'69'1,"251"-11,-302 7,-13 2,-13 0,-41-1,20 1,-1 0,-38 6,15 1,29-3,0 0,-32 9,56-12,-1 0,1 0,0 0,-1 0,1 0,0 0,-1 0,1 0,0 0,0 0,-1 0,1 0,0 1,-1-1,1 0,0 0,0 0,-1 0,1 1,0-1,0 0,-1 0,1 0,0 1,0-1,0 0,0 0,-1 1,1-1,0 0,0 0,0 1,0-1,0 0,0 0,0 1,-1-1,1 0,0 1,0-1,13 7,21-1,50-3,139-14,-175 8,322-12,-343 14,44-8,14 0,24 7,165-12,55-19,170-7,-493 39,262-19,-192 19,-156-1,-245-15,288 16,0 1,-1 2,1 1,-44 11,61-11,13-3,0 1,1 0,-1 1,0-1,0 1,-10 5,17-7,0 0,0 0,0 1,0-1,0 0,-1 0,1 0,0 1,0-1,0 0,0 0,0 0,0 1,0-1,0 0,0 0,0 0,0 1,0-1,0 0,0 0,0 0,0 1,0-1,1 0,-1 0,0 0,0 1,0-1,0 0,0 0,0 0,0 0,1 1,-1-1,0 0,0 0,0 0,0 0,1 0,-1 0,0 0,0 0,0 1,1-1,-1 0,0 0,11 6,9 2,0-1,1-1,-1 0,44 4,89 0,-122-9,618-10,-440 6,-114 5,-86-2,3-1,1 1,-1 1,1 0,19 5,-65 3,-420 13,438-22,7-1,1 1,-1 0,0 0,1 1,-1 0,1 0,0 0,-1 1,-12 5,20-7,0 0,0 0,0 0,0 0,0 1,0-1,-1 0,1 0,0 0,0 0,0 0,0 0,0 0,0 0,0 0,0 1,-1-1,1 0,0 0,0 0,0 0,0 0,0 0,0 1,0-1,0 0,0 0,0 0,0 0,0 0,0 0,0 1,0-1,0 0,0 0,0 0,0 0,0 0,0 1,0-1,0 0,0 0,0 0,1 0,-1 0,0 0,0 0,0 1,0-1,10 5,12 0,78 7,0-5,108-5,-201-3,117-8,-60 9,-70-4,-6-1,-28-1,0 2,-1 1,-62 4,41 0,-152-4,-94 2,185 10,-25 1,-950-10,821 5,-37-1,177-13,10-1,-78 5,99 5,99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40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45.58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46.20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1,'1'0,"0"0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46.90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1,'1'0,"0"0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3:52.34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30,'66'2,"55"-3,193-6,-208 8,59 9,67-15,36-5,-99 1,25-1,-16 15,-124 5,36 4,-108-16,-25-1,-60 3,103 0,0 0,0 0,0 0,0 0,0 0,0 0,0 0,0 0,0 0,0 1,0-1,0 0,0 0,0 0,0 0,0 0,0 0,0 0,0 0,0 0,0 0,0 0,0 0,0 0,0 0,0 0,0 0,0 0,0 0,0 0,0 0,0 0,0 1,0-1,0 0,0 0,0 0,0 0,0 0,-1 0,11 3,14 1,-15-4</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06.82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18.9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30,'235'-5,"-130"0,272 5,-261 5,22 4,18-19,-46 1,149 8,-208 2,-14-1,-23-1,1 1,0 1,-1 0,1 1,14 3,-91-3,-260 7,230-4,64-5,26 0,4 0,16 0,123-5,-67 1,-43 2,245-6,-410-2,-210 5,-79 1,381 4,-151 9,62-4,-44-5,-17 0,183 1,-1 0,0 1,0-1,-10 5,54 3,-8-6,0-1,43-3,27 1,101 5,-145-5,20-5,257-1,-201 7,-18 10,-31-5,50 1,-20-5,164-8,-61-9,-162 9,-44 5</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22.22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7,'3'1,"1"1,-1-1,0 0,0 0,1 0,-1-1,0 1,5-1,48 4,69-5,-40-1,64-5,-136 6,153-3,-38 2,96 1,-113 2,52 4,-37 0,-110-4,114 7,-34-8,-92 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4:46.30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0,'5249'0'0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54.19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1,'291'10,"-58"-10,-211 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55.99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0,'2'2,"-1"-1,1 0,0 1,0-1,0 0,0 0,-1 0,1 0,0-1,1 1,-1-1,3 1,-3 0,21 4,0 0,0-2,1 0,44-2,97-15,-49 2,-106 11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56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0,'0'0,"4"0,3 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56.87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0,'183'7,"1"0,-178-7</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4:58.22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0,'212'6,"-134"-3,-7-2,-67-1</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00.54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1,'324'0,"-320"0</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02.10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1,'351'0,"-334"0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06.4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22,'237'-13,"-193"8,0 3,66 3,-107 0,0 0,0 0,0 0,0 0,0 1,5 2,12 5,0-3,-5 0,1-2,0 0,0-1,1 0,22 0,285-8,-67 0,147 0,-10-14,-344 16,-29 3,-1-2,0 0,27-7,-44 8</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07.14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52,'88'9,"321"-23,-265 5,15 1,219-16,-356 21,-12 1</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11.70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16,'32'0,"-1"-1,56-10,-78 9,0 2,1-1,-1 1,1 0,-1 1,1 0,-1 1,11 2,14 3,-14-5,33-1,0 1,16-2,-141-10,-153 15,92-5,128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19.94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38,'30'-2,"-1"-1,33-7,-34 5,-1 1,46-1,-33 1,-33 3,0-1,0 2,0-1,0 1,0 0,0 1,0-1,12 4,1 9,-18-11,-1-1,1 0,-1 0,1 1,-1-1,1 0,0 0,-1-1,1 1,0 0,0 0,-1-1,1 1,0-1,0 0,2 1,140 15,-102-9,81 3,18-6,-128-4,261-11,65-5,-230 14,222 7,70-3,-256-5,85-7,119-3,-342 13</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20.64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56,'156'-11,"-54"1,407-21,-494 29,-7 1</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22.65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1,'86'7,"2"0,519-2,-432-10,-151 5,-21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71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25.03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1,'165'9,"650"-9,-771-4,-40 4</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25.83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28,'125'2,"110"-3,-127-3,269-19,-362 21</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28.22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0,'6'4,"1"0,0-1,0 0,0 0,0 0,0-1,1 0,-1-1,1 0,7 1,1 0,36 4,0-3,1-2,55-6,-81 4,112-8,-134 8</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5:40.54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 0,'5774'0'0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43.43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43.81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1,'0'1,"0"0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44.02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1,'0'1,"0"1,0 1,0 3,0 1,0 3,0 0,0 2,0 0,0-1,0-2,0-1,0-3</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44.28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1,'0'1,"0"1,0 2,0 1,0 0,0 1,0-1,0 0,0 0,0 1,0 1,0 0,0 0,0 0,0 0,0-2</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0.27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1.25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6.87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0,'0'0,"9"1,4 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1.74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3.89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39 0,'-2'3,"0"-1,0 0,0 0,0 1,1-1,-1 1,0 0,1-1,0 1,0 0,-1 4,0-2,2-5,-4 7,1 0,1 0,-1 0,0 8,2-13,1 0,0-1,0 1,0 0,0 0,0 0,0 0,0-1,1 1,-1 0,1 0,-1-1,1 1,0 0,0 0,0-1,-1 1,2-1,-1 1,0-1,2 3,0-2,-1-1,0 1,1-1,-1 1,1-1,0 0,-1 0,1 0,0 0,0-1,0 1,0-1,0 0,-1 1,1-1,4-1,7 0,0-1,17-5,7-1,97 5,-97 3,-26 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4.56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0,'1'0,"1"0,2 0,0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4.78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0,'1'0,"1"0,0 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4.94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6.95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72,'0'5,"0"-1,0 1,0-1,1 1,-1-1,1 1,0-1,1 0,-1 1,1-1,0 0,0 0,0 0,0 0,1 0,0 0,-1-1,1 0,1 1,4 3,-2-1,0-1,0 1,-1 0,0 1,0-1,0 1,-1 0,0 0,3 9,-6-14,6-49,-5 20,-1 21,0-1,0 1,-1-1,0 1,0-1,-1 1,0 0,0-1,0 1,-3-8,-1 3,0 1,0 0,1 0,1 0,-4-19,6 24</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5:59.64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73 0,'-1'14,"-1"-1,0 1,-5 20,3-21,1 0,1 0,-1 25,1-15,0-20,-3-15,2-16,1 13,1 13,1 7,0 86,0-91,0 0,0 1,0-1,0 0,0 0,0 1,0-1,1 0,-1 0,0 0,-1 1,1-1,0 0,0 0,0 1,0-1,0 0,0 0,0 0,0 1,0-1,0 0,0 0,-1 0,1 0,0 1,0-1,0 0,0 0,-1 0,1 0,0 1,0-1,0 0,-1 0,1 0,0 0,0 0,0 0,-1 0,1 0,0 0,0 0,-1 0,-8-9,-4-16,11 20,1 1,0-1,0 1,0-1,1 1,-1-1,1-6,1 9,-1 0,0 0,1 0,0 0,-1-1,1 1,0 0,0 1,0-1,0 0,0 0,1 0,-1 1,0-1,1 0,0 1,1-2,1 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6:03.42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15 1 0,'-14'774'0</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05.73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1.20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34,'21'-2,"1"0,32-8,13-1,-42 7,-14 2,0 1,21-1,-30 3,1 0,-1 0,1 0,-1 0,0 1,1-1,-1 1,0-1,0 1,0 0,2 3,19 12,-12-14,1 0,0-1,0 0,0-1,0 0,0-1,0 0,0-1,18-3,38-1,46 3,86 4,31 2,-76 0,-39-3,4 9,430-20,-277 1,417 4,-481-5,-156 8,0 2,0 3,55 10,-42-5,119-1,-161-7,45 1,336-2,-57-4,-167-4,39-1,351 5,-562 5,-7 1,1-1,0 0,-1 0,1 0,-1 0,1-1,0 1,4-3,-5 1,-3 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02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20,'0'0,"15"-9,5-2</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1.72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2.60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1,'0'1,"0"0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5.13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1,'1'0,"0"0</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5.68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16.13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1,'1'0,"0"0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6:20.03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 0,'24'1034'0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25.58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770 1,'-14'18,"6"-8,6-8,0 1,1 0,-1-1,1 1,0 0,0 0,0 0,0 0,1-1,-1 1,1 0,-1 0,1 6,1-7,0-1,-1 1,1-1,0 1,-1-1,1 1,0-1,0 0,0 1,1-1,-1 0,0 0,0 0,1 0,-1 0,0 0,1 0,-1 0,1-1,-1 1,1-1,-1 1,1-1,0 1,-1-1,3 0,2 1,0 0,0-1,0 0,1 0,-1-1,0 1,0-1,-1-1,1 1,0-1,0 0,-1 0,8-4,-13 6,0-1,1 1,-1 0,0 0,1-1,-1 1,0-1,1 1,-1 0,0-1,0 1,1-1,-1 1,0-1,0 1,0 0,0-1,0 1,1-1,-1 1,0-1,0 1,0-1,0 1,0-1,-1 1,1-1,0 0,-10-12,-18-6,8 12,19 7,1 0,-1 0,1 0,-1 0,1 0,-1 0,1 1,-1-1,1 0,-1 0,1 0,-1 0,1 1,-1-1,1 0,-1 0,1 1,-1-1,1 0,-1 1,1 0,-2 1,1 1,1-1,-1 1,0 0,0-1,1 1,0 0,-1 0,1-1,0 1,1 3,0 100,-1-104,1 0,0 1,0-1,0 0,0 0,0 0,0 0,0 0,1 0,-1 0,1 0,-1-1,1 1,0 0,0-1,-1 1,1-1,0 0,3 2,17 15,-22-18,0 1,0-1,0 1,-1-1,1 0,0 1,0-1,-1 0,1 0,0 1,0-1,-1 0,1 1,0-1,-1 0,1 0,0 0,-1 1,1-1,0 0,-1 0,1 0,-1 0,1 0,0 0,-1 0,1 0,-1 0,1 0,0 0,-1 0,1 0,-1 0,1 0,-1 0,-21 1,21-1,-2-1,-1 1,1 1,0-1,0 0,0 1,0-1,0 1,0 0,0 0,0 0,0 0,0 1,-4 2,5-2,1 0,-1 0,0 0,1 1,-1-1,1 0,0 1,0-1,0 1,0-1,1 1,-1 0,0-1,1 1,0 0,0 2,-1 2,1-1,0 1,0 0,1-1,-1 1,1 0,3 7,-4-13,1 0,-1 1,1-1,-1 0,1 0,-1 0,1 0,0 0,0 0,-1 0,1 0,0 0,0 0,0 0,0 0,0 0,0-1,0 1,0 0,1-1,-1 1,0-1,0 0,0 1,1-1,-1 0,0 0,1 1,-1-1,0 0,0 0,1 0,-1-1,0 1,1 0,-1 0,0-1,0 1,0-1,1 1,-1-1,0 1,0-1,1-1,1 1,-1-1,1 1,-1-1,0 0,0 0,1 0,-1 0,-1 0,1 0,0-1,-1 1,1-1,-1 1,1-1,-1 1,0-1,1-4,-2 5,1 0,-1 0,0 0,0 0,0 1,0-1,0 0,0 0,0 0,-1 1,1-1,-1 0,1 0,-1 1,0-1,0 0,0 1,0-1,0 1,0-1,0 1,0-1,0 1,-1 0,1 0,-1 0,1-1,-1 1,-1 0,-8-5,-1 0,0 2,0-1,-1 1,1 1,-1 0,-16-1,28 4,-1 1,1-1,-1 0,1 1,-1-1,1 1,-1-1,1 1,-1 0,1-1,0 1,0 0,-1 0,1 0,0 0,0 0,0 0,0 0,0 1,0-1,0 0,0 1,1-1,-1 0,0 1,1-1,0 1,-1-1,1 1,-1 2,-2 8,1 0,-1 22,2-24,1-5,-1 1,1-1,0 1,0-1,0 0,3 11,-2-14,0 0,0 0,0 0,0 1,1-1,-1-1,1 1,-1 0,1 0,0 0,0-1,-1 1,1-1,0 0,1 1,-1-1,4 1,5 2,0 0,0-1,0-1,1 0,-1 0,0-1,1-1,0 0,-1-1,0 0,1 0,-1-1,0-1,1 0,-1 0,14-8,-24 11,-1 0,1-1,0 1,0-1,0 1,0-1,-1 0,1 1,0-1,-1 0,1 1,0-1,-1 0,1 0,-1 0,1 0,-1 1,0-1,1 0,-1 0,0 0,0 0,1 0,-1 0,0 0,0 0,0 0,0 0,0 0,0 0,-1 0,1 0,0 0,0 0,-1 0,1 0,0 1,-1-1,1 0,-1 0,1 0,-1 0,0 1,0-2,-1 0,0 0,1 0,-1 0,0 0,0 1,0-1,0 0,0 1,0 0,0-1,0 1,-1 0,1 0,-1 0,1 1,0-1,-4 0,1 2,-1-1,1 2,0-1,-1 0,1 1,0 0,0 0,0 1,0-1,-7 7,0-1,2 0,-1 1,-10 11,19-18,0 1,0-1,0 1,0-1,0 1,1 0,-1-1,1 1,0 0,0 0,0 0,0 0,-1 6,3-8,-1 0,0 0,0 1,0-1,1 0,-1 0,1 0,-1 1,1-1,-1 0,1 0,0 0,-1 0,1 0,0 0,0 0,0 0,0 0,0 0,0-1,0 1,0 0,0-1,0 1,0 0,0-1,1 0,-1 1,0-1,0 0,0 1,1-1,-1 0,0 0,3 0,12 0,0 0,0-1,0 0,1-1,-2-1,1-1,30-11,-34 14,-10 7,-2-5,-1 0,1 0,-1 0,1 0,-1 0,0 0,1 0,-1-1,0 1,0 0,0 0,0-1,1 1,-1-1,0 1,0-1,0 1,-2 0,-10 2,0-1,0-1,0 0,-1 0,-17-2,13 0,1 1,-22 3,38-3,1 0,-1-1,0 1,1 0,-1 0,1 1,-1-1,0 0,1 0,-1 0,1 0,-1 0,1 1,-1-1,0 0,1 0,-1 1,1-1,-1 0,1 1,-1-1,1 1,0-1,-1 1,1-1,0 1,-1-1,1 1,0-1,-1 1,1-1,0 1,0-1,0 1,-1 0,1-1,0 1,0-1,0 1,0 0,0 0,1 0,-1 0,1 0,0 0,-1 0,1 0,0 0,0 0,0 0,0 0,0 0,0-1,0 1,0 0,0-1,0 1,0-1,0 1,0-1,0 0,2 1,9 0,0-1,0 0,0 0,-1-1,1-1,0 0,15-5,1 1,-48 9,0-2,-33-1,33 0,1 0,-1 1,1 0,-20 5,13 1,-1-2,0 0,0-2,0-1,-44-3,36-4,-17 0,-5 6,-79-2,-41-12,172 12</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30.10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31.07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33.81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26,'3'1,"0"1,0-1,1 0,-1 0,0 0,1 0,-1-1,1 1,-1-1,0 0,1 0,3-1,3 2,232-8,-195 5,134-13,-181 15,29-1,42-6,-86 8,0 0,-26-3,1 1,9 0,9 0,-1 1,1 1,0 1,-1 1,-42 11,65-14,-1 0,1 0,-1 0,1 0,-1 0,1 0,0 0,-1 1,1-1,-1 0,1 0,-1 0,1 0,0 1,-1-1,1 0,0 1,-1-1,1 0,0 0,-1 1,1-1,0 1,0-1,-1 0,1 1,0-1,0 1,0-1,0 0,0 1,-1-1,1 1,0-1,0 1,1 0,0 0,-1 0,1 0,0-1,0 1,0 0,0-1,0 1,0 0,0-1,0 0,0 1,1 0,38 9,-24-10,1 0,0-1,-1-1,27-7,-22 5,0 0,23 0,4 8,-42-3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16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1,'0'0,"5"1,1 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6:43.01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72 0,'3'2,"-1"0,1 0,0 0,0-1,-1 1,1-1,1 0,-1 0,0 0,0 0,0-1,4 1,45 1,-37-2,-3 1,121-2,-124-1,-17-2,-18-2,6 6,0 0,1 1,-1 2,1 0,-28 8,17-4,-12 0,30-6,0 1,0 0,0 1,1 0,-14 6,41-6,10-2,117-12,-77 3,13 0,137-9,239 18,-394 0,315 2,-154-8,-368 4,-220 5,342 2,24-6,0 0,0 0,0 0,0 0,0 0,0 0,0 0,-1 0,1 0,0 0,0 0,0 0,0 0,0 1,0-1,0 0,0 0,0 0,0 0,0 0,0 0,0 0,0 0,0 0,0 0,0 0,0 0,0 1,0-1,0 0,0 0,0 0,0 0,0 0,0 0,0 0,0 0,0 0,0 0,0 0,0 1,0-1,0 0,0 0,0 0,0 0,0 0,1 0,-1 0,0 0,0 0,0 0,0 0,0 0,0 0,0 0,0 0,0 0,0 0,0 0,0 0,0 0,1 0,-1 0,16 3,296-3,-218-7,45-1,-25 8,-377 14,108-3,94-7,-88 16,144-19,-9 2,14-2,8-1,526-10,-145 0,-365 8,-20 1</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6:51.25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 0,'1467'24'0</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7:52.64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0 240,'2'-18,"0"0,1 0,7-23,-6 27,-3 5,0 0,0 0,-1 0,0 0,0 0,-1 0,0 0,-1 0,0 0,-1 1,1-1,-5-8,5 11</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00.30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10,'43'-1,"-26"-1,0 2,-1 0,30 4,26 7,1-3,133-4,-160-4,-25-1,37-7,-26 3,-77 3,5-1,-170 8,397-7,195 4,98 3,-332-5,-32-6,164 0,-165 8,-18-1,101-2,-108-2,102 10,70 11,-31-14,-126-6,142-8,-15 1,-221 7,-25 1,-25-1,-213 15,181-7,-84-1,-136-5,290 0,1 0,-1 1,1-1,-1 0,0 0,1 0,-1-1,1 1,-1 0,1 0,-1 0,1 0,-1 0,1-1,-1 1,1 0,0 0,-1-1,1 1,-1 0,1-1,-1 0,4-7,-1 6,0 0,0 0,0 0,0 0,1 1,-1-1,4-1,7 0,1 0,-1 2,0-1,1 1,-1 1,24 3,8-2,358-1,-352-4,-47 4</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8:05.61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 0,'2593'0'0</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26.44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146 233,'27'8,"-5"-1,44 4,131 4,71-17,-238 1,621-66,-418 36,-80 12,521-54,-656 72,0 1,-1 1,20 2,-36-3,-1 0,0 0,1 0,-1 0,0 0,1 0,-1 0,0 0,1 0,-1 1,0-1,1 0,-1 0,0 0,1 0,-1 0,0 0,1 1,-1-1,0 0,0 0,1 0,-1 1,0-1,0 0,0 0,1 1,-1-1,0 0,0 1,0-1,0 0,0 1,1-1,-1 0,0 1,-9 9,-20 7,-12-1,0-1,-63 13,-90 8,155-30,-14 3,-15 3,0-2,-80 0,132-11,11 1,16 6,-9-5,28 12,1-1,0-1,1-2,57 10,-17-10,76 0,-106-8,0-1,0-3,0-1,45-10,5-5,154-28,-244 47,1-1,-1 0,1 1,-1-1,0 0,1-1,-1 1,0 0,3-3,-5 4,1 0,-1 0,0 0,0-1,0 1,0 0,0 0,0 0,0 0,0 0,0-1,0 1,0 0,0 0,0 0,0-1,0 1,0 0,0 0,0 0,0 0,0-1,0 1,0 0,0 0,0 0,0 0,0-1,0 1,0 0,0 0,-1 0,1 0,0 0,0 0,0-1,0 1,0 0,0 0,-1 0,1 0,-16-6,-22 1,1 1,0 1,-44 4,-117 16,125-9,-68 5,-450 58,553-65,-475 64,392-58,-123 4,88-13,-53-1,154-6,-88-16,133 18,-17-4,-28-9,77 9,15 0,61-15,-24 4,74-17,-147 34,-1 0,0 0,0 0,1 0,-1 0,0 0,1-1,-1 1,0 0,0 0,1 0,-1 0,0 0,0 0,0 0,1-1,-1 1,0 0,0 0,0 0,1 0,-1-1,0 1,0 0,0 0,0-1,1 1,-1 0,0 0,0-1,0 1,0 0,0 0,0-1,0 1,0 0,0 0,0-1,0 1,-10-8,-20-4,29 11,-24-6,0 1,1 1,-2 2,-27-2,-106 5,118 1,18 3,22-4,1 0,0 0,0 1,0-1,0 0,0 0,0 0,0 0,0 0,0 0,-1 0,1 0,0 0,0 1,0-1,0 0,0 0,0 0,0 0,0 0,0 0,0 0,0 1,0-1,0 0,0 0,0 0,0 0,0 0,0 0,0 0,0 1,0-1,0 0,0 0,0 0,0 0,1 0,-1 0,0 0,0 0,0 1,0-1,0 0,0 0,0 0,0 0,1 0,12 7,3-4,-1 0,1 0,0-2,0 0,0-1,31-3,-25 2,432-58,-262 28,514-42,-79 21,194-12,-748 60,0 3,106 13,128 9,-202-17,-28 0,189 12,-135-8,10 0,91 17,-232-25,0 0,0 0,0 0,1 0,-1 0,0 0,0 0,0 0,1 0,-1 0,0 0,0 0,0 0,1 0,-1 0,0 0,0 0,0 0,0 0,1 0,-1 1,0-1,0 0,0 0,0 0,0 0,1 0,-1 1,0-1,0 0,0 0,0 0,0 0,0 1,0-1,0 0,0 0,0 0,0 1,0-1,0 0,0 0,0 0,0 1,0-1,0 0,-8 11,-16 7,23-18,-27 15,22-12,-1 1,1-1,0 1,0 1,0-1,-6 6,12-9,-1-1,1 0,0 0,0 0,0 1,0-1,0 0,-1 0,1 0,0 1,0-1,0 0,0 0,0 1,0-1,0 0,0 0,0 1,0-1,0 0,0 0,0 1,0-1,0 0,0 0,0 1,0-1,0 0,0 0,0 1,0-1,1 0,-1 0,0 1,0-1,1 0,11 7,18 0,-28-7,61 8,1-4,87-4,-63-1,-100 2,1 1,-1 1,0 0,1 0,-18 8,5-2,-4 1,-119 44,146-54,0 0,-1 1,1-1,0 1,0-1,0 1,0 0,0-1,0 1,0 0,0 0,0 0,0 0,0 0,0 1,1-2,0 1,0-1,0 0,0 1,0-1,0 0,0 1,0-1,0 1,0-1,1 0,-1 1,0-1,0 0,0 0,1 1,-1-1,0 0,1 1,-1-1,0 0,0 0,1 0,-1 1,0-1,1 0,-1 0,0 0,1 0,-1 0,1 1,5 1,1 0,0-1,13 2,17 0,1-1,0-3,41-4,112-27,-175 30,1 1,0 0,24 3,0-1,-37-1,-1 1,1-1,0 0,-1 1,1 0,-1 0,1 0,-1 0,6 3,-8-3,1 0,-1 0,1 0,-1 0,0 0,1 0,-1 0,0 1,0-1,0 0,0 1,0-1,0 1,-1-1,1 1,0-1,-1 1,1 0,-1-1,1 1,-1 2,2 3,1-9,-3 1,1 0,-1 0,0 0,0 0,1-1,-1 1,0 0,0 0,0 0,0 0,0 0,-1-3,-8-14,9 18,0-1,-1 1,1-1,0 0,-1 1,1-1,0 1,-1-1,1 1,-1 0,1-1,0 1,-1-1,1 1,-1 0,1-1,-1 1,0 0,1-1,-1 1,1 0,-1 0,0 0,1 0,-2-1,-2 3</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29.01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31.83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33.97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55.26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71,'177'-10,"-82"3,3 0,115-3,-158 10,465-5,-451 2,132-23,-193 24</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29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55.79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8,'1'0,"2"0,4 0,5 0,6 0,7 0,7 0,9 0,4 0,1-2,-3 1,-6 0,-7-1,-9 1</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8:57.36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24,'99'5,"15"-15,-19 0,-48 8,116 0,-166 2,-69 1,52-4,3 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19:14.52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6129 0 0,'-6128'0'0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9:42.84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1,'1'37,"8"56,9-15,-13-60,0 1,-1 0,-1 0,0 28,-3 270,-13-206,14 166,-4-256,-2-19,-3-11,3 1,0 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9:44.951"/>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0 288,'4'5,"-1"0,0 0,0 1,0-1,-1 0,0 1,0 0,-1-1,1 1,-1 0,0 0,0 11,7 31,35 116,-43-164,0 1,0 0,1 0,-1-1,0 1,1 0,-1-1,0 1,1 0,-1-1,1 1,-1 0,1-1,-1 1,1-1,0 1,-1-1,1 1,0-1,-1 0,1 1,0-1,-1 0,1 1,0-1,0 0,0 0,1 0,0 0,0 0,0-1,-1 1,1 0,0-1,0 0,-1 1,1-1,0 0,1-1,7-5,-1 0,0 0,8-9,-13 12,145-122,-148 126,0-1,0 0,0 0,0 0,0 0,0 0,0 0,-1 0,1 0,0 0,-1 0,1 0,-1-1,1 1,-1 0,0 0,1-2,-1 2,0 1,-1-1,1 1,0-1,0 0,-1 1,1-1,0 1,-1 0,1-1,-1 1,1-1,0 1,-1-1,1 1,-1 0,1-1,-1 1,1 0,-1 0,0-1,1 1,-1 0,1 0,-2 0,-6-2,0 1,-1 0,1 1,-10 1,8-1,-53 3,38-1,1-2,-46-3,70 3,0 0,0 0,-1 0,1 0,0 0,0 0,0 0,-1 0,1 0,0 0,0 0,-1 0,1 0,0 0,0 0,0 0,-1 0,1 0,0 0,0 0,0 0,0 0,-1-1,1 1,0 0,0 0,0 0,0 0,-1 0,1-1,0 1,0 0,0 0,0 0,0 0,0-1,0 1,0 0,0 0,0 0,-1-1,1 1,0 0,0 0,0 0,0-1,0 1,0 0,1 0,-1-1,0 1,0 0,12-10,21-6,351-111,-282 100,153-37,81-11,-98 29,-137 30,-77 11</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19:48.12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1376 0,'-9'1,"0"1,0-1,0 1,0 1,-12 4,-18 6,7-6,-294 51,215-48,-183-8,291-2,0 0,-1-1,1 1,0-1,0 1,-1-1,1 0,0-1,-4-1,7 3,-1 0,1 0,0-1,0 1,-1 0,1 0,0-1,0 1,0 0,-1 0,1 0,0-1,0 1,0 0,0-1,0 1,-1 0,1 0,0-1,0 1,0 0,0-1,0 1,0 0,0-1,0 1,0 0,0 0,0-1,0 1,1 0,-1-1,0 1,0-1,1 0,0 0,0 0,1-1,-1 1,0 0,1 0,-1 0,0 0,1 1,2-2,10-5,1 2,-1 0,1 1,0 0,24-2,80-1,-93 6,166-10,48 9,-162 3,-217-2,-152 3,231 3,-23 1,-597-6,897-12,-18 0,369 12,-435 13,-122-13</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09.60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10.09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10.592"/>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 1,'0'1,"0"2,0 1,0 2,0 0,-1 0,0-2</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10.99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1,'0'1,"0"2,0 1,0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44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11.44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0,'0'1,"0"2,0 2,0 0,0 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21.053"/>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14 70,'7'48,"-5"-39,0 0,-1 0,1 13,-2-27,0-6,0 0,1 0,0 0,1 0,0 0,5-15,0 0,-1 6,-4 17,-2 8,0 27,6 38,-6-68,-3-4,-4-11,-8-17,5 2,-15-29,27 63,0 1,-1 0,0-1,-1 1,1-1,-1 1,-1 11,0-6,1 0,0 0,4 18,-2-15,0-1,-1 1,-1 0,-1 20,0 3,-6-11,6-24,0 0,0-1,0 1,0 0,1 0,-1 0,1 0,0 0,0 0,0 3,1-5,-1 0,0-1,1 1,-1-1,1 1,-1 0,1-1,0 1,-1-1,1 1,-1-1,1 0,0 1,0-1,-1 0,1 1,0-1,-1 0,1 0,0 0,0 1,0-1,-1 0,1 0,0 0,0 0,1-1,26-3,-19 3,84-5,-9 2,-64 4,-14 0,0 0,0 0,0-1,0 0,11-2,-16 2,-1 1,1 0,0-1,-1 1,1 0,0-1,-1 1,1-1,0 1,-1-1,1 1,-1-1,1 0,-1 1,1-1,-1 0,0 1,1-1,-1 0,1 0,-1-1,0 1,0 0,0-1,0 1,0-1,-1 1,1 0,0-1,-1 1,1 0,-1-1,1 1,-1 0,1 0,-2-2,-3-4,0 1,-1-1,1 1,-1 0,0 1,-1 0,-13-9,-18-16,24 20,12 9,1 0,-1 0,1 0,-1-1,1 1,-1 0,1-1,0 1,0 0,0-1,0 0,0 1,0-1,0 0,-1-2,2 3,0 0,0 0,-1 0,1 0,-1 0,1-1,0 2,-1-1,0 0,1 0,-1 0,0 0,1 0,-1 0,0 1,0-1,0 0,0 0,-1 0,1 1,0 1,-1-1,1 0,0 0,-1 1,1-1,0 1,0-1,-1 1,1 0,0 0,0-1,0 1,0 0,-2 2,-12 8,6-4,0 0,0 0,1 1,0 0,0 1,-9 12,17-20,-1 0,1-1,0 1,-1 0,1 0,0-1,0 1,-1 0,1 0,0 0,0 0,0-1,0 1,0 0,0 0,0 0,0 0,1-1,-1 1,0 0,0 0,1 0,-1-1,0 1,1 0,0 1,1-1,-1 1,1-1,0 1,-1-1,1 1,0-1,0 0,0 0,4 2,1-1,-1 0,1 0,0 0,0-1,12 1,2-3,-16 0,0 1,1-1,-1 1,1 1,-1-1,0 1,6 1,-11-2,0 0,0 0,1 0,-1 0,0 0,0 0,0 0,1 0,-1 0,0 0,0 0,0 0,0 0,1 0,-1 0,0 0,0 1,0-1,0 0,0 0,1 0,-1 0,0 0,0 0,0 1,0-1,0 0,0 0,0 0,0 0,0 1,0-1,1 0,-1 0,0 0,0 1,0-1,0 0,0 0,0 0,0 0,0 1,-1-1,1 0,0 0,0 0,0 1,0-1,-10 7,-15 1,-7-5,25-2,0-1,0 1,-12 3,69 0,87-4,-125 1,-1 1,19 5,9 3,16-5,90-1,-93-5,0 3,59 8,-87-7,0-1,46-4,-17 1,67-7,8 8,97 1,-126 5,46 2,47-9,210 2,-342 3,-22-1,44-3,-81 0,-1 0,1 0,-1 0,0 0,1 0,-1 0,1 0,-1 0,0 0,1 0,-1 0,0 0,1 0,-1 0,1 0,-1 0,0-1,1 1,-1 0,0 0,1 0,-1-1,0 1,0 0,1 0,-1-1,0 1,0 0,1-1,-1 1,0 0,0-1,0 1,1 0,-1-1,0 1,0 0,0-1,0 1,0-1,0 1,0 0,0-1,0 1,0-1,0 1,0 0,0-1,0 1,0 0,-1-1,1 1,0-1,0 1,0 0,-1-1,-15-20,14 19,-18-18,-1 1,-33-24,14 14</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21.858"/>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4 0,'1'4,"0"-1,-1 0,1 0,1 0,-1 0,0 0,1 0,-1 0,1 0,0-1,0 1,0-1,0 1,0-1,0 0,6 4,-2-1,0 0,1-1,-1 0,1 0,0-1,8 3,-7-4,1-1,-1 0,1 0,0-1,-1 0,1-1,-1 0,13-3,16-1,188-1,-336 19,100-12,-37 4,0-2,-1-3,-94-11,113 5</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25.12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1,'123'7,"-99"-6,33 5,0 1,314 0,-287-7,-80 0,-3 0,1 1,-1-1,0 0,1 0,-1 0,0 0,1-1,-1 1,0 0,1 0,-1-1,0 1,0-1,1 1,-1-1,0 0,0 1,0-1,0 0,2-1,-1-3</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26.44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126 0,'-1'0,"-4"0,-2 1,-2 2,-5 0,-2 3,-1-1,0-1,1 0,3-2,3-1</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1T01:20:28.947"/>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332 727 0,'-73'325'0,"-143"-578"0,432 506 0,-476-1305 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33.70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34.17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8 1,'0'1,"-1"2,-2 0,-1-1</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35.56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36.184"/>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0.55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60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0,'0'0,"5"1,3 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0:37.326"/>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1:03.555"/>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0 16,'2'2,"0"0,0-1,0 1,0-1,0 0,0 0,1 0,-1 0,0 0,1 0,-1 0,5 0,-3 0,20 5,1-1,0 0,1-2,-1-1,50-3,-75 1,0 0,0 0,0 0,0-1,0 1,0 0,-1 0,1 0,0 0,0 0,0 0,0 0,0 0,0-1,0 1,0 0,0 0,0 0,0 0,0 0,0 0,0 0,0 0,0-1,0 1,0 0,1 0,-1 0,0 0,0 0,0 0,0 0,0 0,0 0,0 0,0-1,0 1,0 0,0 0,0 0,0 0,1 0,-1 0,0 0,0 0,0 0,0 0,0 0,0 0,0 0,0 0,1 0,-1 0,0 0,0 0,0 0,0 0,0 0,0 0,0 0,0 0,1 0,-1 0,0 0,-12-7,-18-5,17 10,-1 0,0 0,0 2,1-1,-20 3,-8 0,-1-3,39 0,4 0,24-2,167-4,-68 4,-54-2,-40 1,1 3,36 1,99 21,-98-12,-32-5,1-1,43-4,-73 1,-1 0,1-1,0 0,0 0,-1-1,12-4,-18 6,0 0,0-1,0 1,0 0,0-1,0 1,0 0,0-1,0 1,-1 0,1-1,0 1,0 0,0-1,-1 1,1 0,0 0,0-1,-1 1,1 0,0 0,-1 0,1-1,0 1,-1 0,1 0,0 0,-1 0,1 0,0 0,-1-1,1 1,0 0,-1 0,0 0,-14-5,-13 0,1 1,-1 2,-44 1,49 1,17 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1:08.480"/>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28,'16'-1,"0"-1,0 0,20-7,-17 5,32-4,52 7,-68 2,230 9,-122-5,812-5,-758-10,-132 9,68 2,38 4,-165-5</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1:21:18.939"/>
    </inkml:context>
    <inkml:brush xml:id="br0">
      <inkml:brushProperty name="width" value="0.1" units="cm"/>
      <inkml:brushProperty name="height" value="0.2" units="cm"/>
      <inkml:brushProperty name="color" value="#00F900"/>
      <inkml:brushProperty name="tip" value="rectangle"/>
      <inkml:brushProperty name="rasterOp" value="maskPen"/>
      <inkml:brushProperty name="ignorePressure" value="1"/>
    </inkml:brush>
  </inkml:definitions>
  <inkml:trace contextRef="#ctx0" brushRef="#br0">1 2,'20'2,"0"0,0 1,39 12,1 0,-39-11,-7-1,0 0,1-1,-1 0,1-1,15-1,-65-15,25 12,1 1,-1 0,1 1,-1 0,0 0,-15 1,-19-1,43 1,1 0,-1 0,0 0,1 0,-1 0,1 0,-1 0,0 0,1 0,-1 0,0 0,1-1,-1 1,1 0,-1 0,0-1,1 1,-1 0,1-1,-1 1,1-1,-1 1,1-1,0 1,-1-1,1 1,-1-1,1 0,0 0,0 1,1-1,-1 0,1 1,-1-1,1 1,-1-1,1 1,-1-1,1 1,-1-1,1 1,0-1,-1 1,1 0,0-1,-1 1,1 0,0 0,-1-1,1 1,0 0,1 0,17-3,1 1,-1 1,1 1,20 2,10-1,137 4,-28 11,-265-16,96-3,11-2,0 4,0 0,0 0,0 1,0-1,0 0,0 1,0-1,0 1,0-1,0 1,1-1,-1 1,2 0,470-11,-306 12,-82 4,-75-4,1 0,-1 1,12 3,22 2,6-2,-16-1,0-2,51-3,-80-1,-18 1,-21-1,28 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37.74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0,'0'0,"0"0,0 0,0 0,0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5.61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07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24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40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0,0 0,0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58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1,'0'0,"0"0,0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72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6.89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15 5,'0'0,"0"0,-7-2,-1-1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7.05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0.69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7.20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0,'0'0,"0"0,0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7.36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7.53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4.10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175 28,'110'17,"325"43,123-33,3-28,-141-1,-333 2,527 6,-539-5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49.64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20,'265'-10,"-46"0,923 42,-1069-29,476 38,-467-33</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0.22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0,'1919'14,"-1573"3,-296-13</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0.82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0 220,'4'0,"0"-1,0 0,0 0,0 0,0 0,6-4,10-2,111-22,197-19,-212 34,836-77,-810 80,-82 2</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1.40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72,'17'-1,"34"-6,-3 0,541-17,-17 1,-535 20,-4-1,0 2,34 2,-42 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1.67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2.04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12,'0'0,"17"-1,665-10,-436 12,-166-1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0.86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2.6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0 195,'83'-42,"162"-58,-181 76,12-1,-61 21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3.2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3,'0'0,"13"-3,-11 4,0 0,-1-1,1 1,0 0,0 0,0 0,-1 0,1 1,-1-1,1 0,-1 1,1-1,-1 1,0-1,0 1,1-1,-1 1,0 0,-1 0,2 3,15 44,-15-41,31 149,-4-14,-22-116,2 0,0 0,15 27,-8-24</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3.73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39,'0'0,"13"-10,-1 0,-10 7,1 1,-1 0,1 0,0 0,-1 0,1 0,5-2,-8 4,1 0,0 0,0 0,0 0,0 0,-1 0,1 0,0 0,0 0,0 0,0 1,-1-1,1 0,0 1,0-1,-1 0,1 1,0-1,0 1,-1-1,1 1,0 0,-1-1,1 1,-1-1,1 1,-1 0,1 0,-1-1,0 1,1 0,-1 0,0-1,1 1,-1 1,7 16,0 0,-1 1,-2-1,4 23,5 78,-10-81,12 201,-12-175</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5.48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36,'0'0,"9"3,13 6,0-2,1-1,32 6,73 3,-103-13,921 23,0-76,-920 49,1021-45,-910 40,-83-1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6.29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91,'24'-13,"0"1,0 2,1 0,1 1,-1 2,1 0,45-4,191 0,-236 11,668 11,-46 1,-81-8,303 0,-774-1,-77-1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7.01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77,'0'0,"7"-2,47-12,1 2,87-6,115 6,-211 10,1137 22,-606 0,-142-15,-3-27,-420 21,-3 1,0-1,1 0,-1 0,0-1,0 0,-1-1,1 0,0 0,11-7,-5-2</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7.71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14,'0'0,"10"-2,133-8,167 8,-173 4,372-3,110 1,-1 23,-550-19,694 27,-730-31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9.27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729 75,'0'0,"-14"-4,-359-58,309 57,-84 4,105 2,-40-4,79 3</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6:59.95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803 0,'0'0,"2"27,-5-25,1-1,-1 0,0 0,0 0,1 0,-1 0,0 0,0-1,0 0,0 1,0-1,0 0,-4-1,-5 2,-308 38,-74 5,364-43,26-2</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00.39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764 22,'-30'0,"-460"-12,487 12,-225-8,216 7</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03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00.86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1056 57,'-19'3,"-105"8,0-4,-224-19,-25-37,317 36,45 10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02.06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0 726,'11'-2,"48"-6,1 2,0 4,70 5,-72-2,1411 50,-1161-38,-130-7,232 12,-5 27,-290-23,-114-22,0 0,0 0,0 0,0 0,0 0,0 0,0-1,-1 1,1 0,0-1,0 1,0-1,-1 1,1-1,0 1,0-1,-1 0,1 1,0-1,-1 0,1 1,-1-1,1 0,-1 0,1 0,-1 1,0-1,1 0,-1 0,0 0,0 0,0 0,1 0,-1-1,3-37,-3 32,4-86,27-366,5 218,-34 234,0 7</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4 413,'-3'-40,"2"-23,3-1,2 1,22-106,-22 155,-2 16,0 25,-1-19,2 346</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83 844,'-8'37,"4"-19,1-8,1-1,-1 1,0-1,-1 0,-5 10,9-19,0 0,0 0,0 0,-1 1,1-1,0 0,0 0,0 0,0 0,0 0,0 0,0 0,0 0,0 0,0 0,0 0,0 0,0 0,-1 1,1-1,0 0,0 0,0 0,0 0,0 0,0 0,0 0,0 0,0 0,-1 0,1 0,0 0,0 0,0 0,0 0,0 0,0 0,0 0,0 0,0-1,-1 1,1 0,0 0,0 0,0 0,0 0,0 0,0 0,0 0,0 0,0 0,0 0,0 0,0 0,0-1,-1 1,-2-9,-1-13,-16-169,5-246,15 436,8-150,-6 133,1 1,1 0,0 1,1-1,1 1,12-26,-17 41,-1 1,0-1,1 0,-1 1,0-1,1 0,-1 1,1-1,-1 1,1-1,-1 1,1-1,-1 1,1-1,-1 1,1 0,0-1,-1 1,3-1,-3 1,0 0,1 0,-1 1,1-1,-1 0,0 0,1 1,-1-1,0 0,1 0,-1 1,0-1,1 0,-1 1,0-1,1 1,-1-1,0 0,0 1,0-1,1 1,-1-1,0 1,8 38,-7-29,-1-9,61 450,-60-439,-1-5,1 0,-1 0,0-3</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1 461,'-1'-36,"2"-51,20-143,-6 134,-14 84</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34 621,'16'132,"-14"-108,60 695,-56-642,-34-254,9 68,-37-305,44 282,7-155,11 203,4 1,4 1,35-121,-48 201,0 5,2 14,0 24,-4 74,-4 1,-6-1,5-69</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0,'21'8,"0"-1,1-1,-1-1,1-1,28 2,-15-2,419 34,5-24,-322-10,1384 45,-1470-47,58 3,167-14,-244 3,-33 6,1 0,0 0,0 0,0 0,0 0,0 0,0 0,0 0,0 0,0 0,0 0,0 0,0 0,0 0,0-1,0 1,0 0,0 0,0 0,0 0,0 0,0 0,0 0,0 0,0 0,0 0,0 0,0 0,0 0,0-1,0 1,0 0,0 0,0 0,0 0,0 0,0 0,0 0,0 0,0 0,0 0,0 0,0 0,0 0,0 0,1 0,-1 0,0 0,0 0,0-1,0 1,-22-1,-921 27,833-20,17-2,-686 38,1 30,742-68,-22 3,-93 22,138-23,19-3,29 0,361-10,-156 1,1863 56,-2050-47,-15-1,1 1,53 13,-81-11,-16 1,-24 2,-102 11,-136 2,165-14,-643 37,-118 7,780-44,-227 8,302-15,3 0,-1 0,0 0,0-1,0 0,0 0,-10-3,16 2,6 0,14-2,451-19,-373 22,714 7,-2 58,-773-60,1 0,0 1,-1 2,0 2,37 13,-56-11,-17-11,-1 0,0 1,0-1,0 0,1 0,-1 1,0-1,0 0,0 1,1-1,-1 0,0 0,0 1,0-1,0 0,0 1,0-1,0 0,0 1,0-1,0 0,0 1,0-1,0 0,0 1,0-1,0 0,0 1,-1 0,0 0,-1 1,0-1,0 0,0 1,0-1,0 0,0 0,0 0,0 0,-1 0,1-1,0 1,-5 0,-87 14,0-4,-109-2,116-6,-737 24,671-22</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10.5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1319 205,'20'-9,"-15"7,3-1,0-1,0 0,-1 0,1-1,-1 0,0 0,12-12,-19 16,0 1,1-1,-1 1,1-1,-1 1,0-1,0 0,1 1,-1-1,0 1,0-1,0 0,0 1,1-1,-1 0,0 1,0-1,0 0,-1 1,1-1,0 0,0 1,0-1,0 1,0-1,-1 0,1 1,0-1,-1 1,1-1,0 1,-1-1,1 1,-1-1,0 0,-21-13,-7 2,0 0,-54-12,-67-5,134 26,-59-10,-87-4,135 16,-1 1,1 2,0 0,-1 2,1 1,-44 14,68-17,11 0,20-1,-20-1,400 22,-300-9,188 46,-252-47,45 19,-78-27,0 2,0-1,0 1,-1 1,0 0,0 0,-1 1,17 17,-24-22,0-1,0 1,0 0,0-1,-1 1,1 0,-1 0,0 0,0 0,0 0,0 1,0-1,-1 0,1 0,-1 1,0-1,0 0,-1 0,1 1,0-1,-1 0,0 0,0 0,0 0,0 0,0 0,-1 0,1 0,-1 0,0 0,0-1,-2 3,-6 6,0 0,-1-1,0-1,0 0,-24 14,-31 14,-3-3,-85 30,-74 35,218-93,-1 0,1 0,0 1,1 0,-1 1,1 0,-8 10,16-16,-1 0,0 1,1-1,-1 1,1-1,0 1,0-1,0 1,0 0,0 0,1-1,-1 1,1 0,0 0,0 2,0-2,1 0,-1 0,1-1,0 1,0 0,1-1,-1 1,0-1,1 0,-1 1,1-1,0 0,0 0,0 0,0 0,0 0,0-1,4 3,8 5,1 0,0-1,0-1,0 0,23 5,87 18,-99-25,311 49,-103-19,-218-33,-9-1,-1 0,1 0,-1 0,1 1,-1 0,0 0,10 6,-16-8,1 0,-1 0,0 1,1-1,-1 0,0 0,0 0,0 1,1-1,-1 0,0 0,0 1,0-1,1 0,-1 1,0-1,0 0,0 1,0-1,0 0,0 0,0 1,0-1,0 0,0 1,0-1,0 0,0 1,0-1,0 0,0 1,0-1,0 0,0 1,-1-1,1 0,0 1,0-1,0 0,0 0,-1 1,1-1,0 0,0 0,-1 0,1 1,0-1,0 0,-1 0,1 0,0 1,-1-1,1 0,-21 10,-15 1,-1 0,-49 6,-82 5,157-21,-155 13,0-7,-1-7,1-8,-243-42,390 47,6 1,-1-1,1 0,-1 0,-13-7,26 10,1 0,0 0,-1 0,1-1,0 1,-1 0,1 0,0 0,-1 0,1-1,0 1,-1 0,1 0,0-1,0 1,-1 0,1-1,0 1,0 0,-1-1,1 1,0 0,0-1,0 1,0 0,0-1,0 1,0 0,-1-1,1 0,9-8,25-5,-30 13,394-119,10 26,-375 87,27-7,-110 12,-438 30,349-11,-203 51,324-63,8-3,0 0,0 1,0 1,1-1,-1 1,-17 11,26-14,1-1,0 0,-1 1,1-1,-1 1,1-1,-1 1,1-1,0 1,-1-1,1 1,0-1,0 1,-1-1,1 1,0 0,0-1,0 1,0-1,0 1,-1 0,1-1,0 1,1 0,-1-1,0 1,0-1,0 1,0 0,0-1,1 1,-1-1,0 1,0-1,1 1,-1-1,0 1,1-1,-1 1,1-1,-1 1,1-1,-1 1,1-1,-1 0,1 1,-1-1,1 0,-1 0,1 1,0-1,34 16,-34-15,35 10,0-2,1-1,0-2,0-2,1-1,-1-2,1-1,-1-2,0-2,0-1,64-18,-93 21,-1 0,0-1,1 0,-1-1,0 1,7-6,-13 8,0 0,0 1,0-1,0 0,0 0,-1 0,1 0,0 0,-1 0,1 1,-1-1,1-1,-1 1,1 0,-1 0,0 0,0 0,1 0,-1 0,0-2,-1 2,1-1,-1 0,1 1,-1-1,0 0,0 1,0-1,0 1,0-1,0 1,0 0,0-1,0 1,-1 0,1 0,-1 0,-1-1,-14-9,0 1,-1 1,1 1,-2 1,1 0,-21-4,-12 0,-55-6,74 13,0 2,-1 1,0 1,1 2,-1 1,-44 11,61-11,1 2,0 0,0 1,1 0,-1 1,1 1,1 0,-1 1,1 0,1 1,0 1,0 0,1 0,1 1,-10 14,16-20,1-1,-1 1,2-1,-1 1,1 0,-1 0,2 0,-1 0,1 0,0 1,0-1,0 11,2-13,-1 0,1 0,0-1,0 1,0 0,0 0,1 0,-1-1,1 1,0-1,0 1,1-1,-1 0,1 0,-1 0,1 0,0-1,0 1,0 0,0-1,5 3,7 2,-1 0,1-1,1-1,-1 0,1-1,0 0,0-1,21 0,13 0,68-7,-41-2,0-4,0-3,93-28,-157 38,-8 2,0-1,0 1,0-1,0 1,-1-1,1-1,0 1,-1-1,1 1,-1-1,7-7,-10 9,-1 1,0-1,0 1,1-1,-1 1,0-1,0 1,0-1,0 1,0-1,0 0,0 1,0-1,0 1,0-1,0 1,0-1,-1 1,1-1,0 1,0-1,0 1,-1-1,1 1,0-1,-1 1,1-1,0 1,-1 0,1-1,0 1,-1 0,1-1,-1 1,1 0,-1-1,0 1,-21-11,21 11,-25-9,1 0,-2 2,1 2,-1 0,0 1,0 2,0 1,0 1,0 1,0 2,0 0,-32 9,14 5,43-16,-1 1,1-1,0 0,-1 1,1-1,0 1,0 0,0 0,0 0,0 0,0 0,1 0,-1 0,1 1,-2 2,3-4,0 0,0 0,0 0,0 1,0-1,0 0,0 0,0 0,1 0,-1 0,0 1,1-1,-1 0,1 0,-1 0,1 0,0 0,-1 0,1 0,0-1,0 1,-1 0,3 1,12 12</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08.23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14 1141,'9'-326,"4"5,-13 250,-14-112,13 174,0-3,-1 0,0 0,-1 0,0 1,-6-14,13 37,1 0,-2 1,4 24,-2-10,13 73,7 158,-20 106,-1-49,-8-24,1-196,2-50,2-44</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1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78 1830,'-1'-3,"-9"-18,2-1,0 0,1-1,-6-40,3-20,3-60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19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0,'0'0,"0"0,0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207 1703,'-11'-26,"1"0,1-1,1 0,-5-34,1-14,-1-81,16-350,4 109,-10 288,-29-177,31 280,2 6,5 15,8 28,13 91,15 182,-27-172,38 418,-49-438,-5 1,-19 114</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4:08.92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556 1703,'-12'-1,"-4"0,0 0,0 0,0 2,-1 0,1 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5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588 40,'931'-28,"-579"20,-331 8,507-4,-390 10,245 43,-334-38,-15-3,38 4,-63-11,1-1,-1 1,0-2,0 1,0-1,1-1,-1 1,0-2,9-3,-15 2,-10 1,-15-1,20 4,-49-7,0 4,-57 1,-105 16,78-3,-395 40,167-12,-249-24,414-16,-122-8</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5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1282 72,'-85'-6,"51"5,-1-1,-54-12,2-4,-1 5,0 3,-131 2,102 10,81 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19.35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939 44,'-32'2,"-41"-2,-5 0,8 4,0-3,51-2</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7:24.559"/>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1,'48'3,"-1"1,51 12,-39-5,-3-2,742 96,217-87,-750-33,70-2,-182 18,124-4,-47-6,-173 3,-43 3,0 1,-1 1,1 0,0 1,0 0,0 1,17 4,-23-2,-6-2</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6"/>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1194 0,'-271'13,"29"6,-396 20,605-39,23-1,22-1,838-31,-627 29,809 24,-981-18,-20-1,55 8,-85-9,0 0,-1 0,1 0,0 0,0 0,-1 1,1-1,0 0,-1 0,1 0,0 1,-1-1,1 1,0-1,-1 0,1 1,-1-1,1 1,-1-1,1 1,-1-1,1 2,-1-2,0 1,0-1,0 1,-1-1,1 1,0-1,0 1,-1-1,1 1,0-1,-1 1,1-1,0 0,-1 1,1-1,-1 0,1 1,-1-1,1 0,-1 0,0 1,-34 13,-78 9,-204 15,254-32,-295 21,-405 50,748-75,8-1,-1 0,1 1,0 0,-9 3,16-5,0 0,0 0,-1 0,1 0,0 0,0 0,0 0,0 0,0 0,0 0,0 0,0 0,0 0,0 0,0 0,0 0,0 0,0 0,0 0,0 0,0 0,0 0,0 1,0-1,-1 0,1 0,0 0,0 0,0 0,0 0,0 0,0 0,0 0,0 0,0 0,0 0,0 1,0-1,0 0,1 0,-1 0,0 0,0 0,0 0,0 0,0 0,0 0,0 0,0 0,0 0,0 0,0 0,0 0,0 0,0 0,0 1,0-1,0 0,0 0,0 0,1 0,-1 0,0 0,0 0,8 3,13 3,372 27,-308-29,551 2,-132-6,-496 1,33 1,-40-1,1-1,-1 0,0 0,1 1,-1-1,1 0,-1 1,0 0,1-1,-1 1,0 0,1-1,-1 1,0 0,0 0,0 0,0 0,0 0,0 0,0 1,0-1,0 1,-1-1,0 0,0-1,0 1,0 0,0-1,0 1,0 0,0-1,0 1,-1-1,1 1,0 0,0-1,-1 1,1-1,0 1,-1-1,1 1,0-1,-1 1,1-1,-1 1,1-1,-1 0,1 1,-1-1,1 0,-1 1,0-1,0 1,-22 8,21-9,-55 14,-1-3,-105 8,135-17,-949 48,679-39,197-7,-171 2,255-7,15 0,5 1,29-2,566 9,-84 0,-497-7,432 3,1 21,-438-23,-7-1,-1 0,1 1,-1-1,1 1,-1 0,6 2,-15 1,-6-2,-102 5,-129-10,160 1,-364-14,-541 0,978 16,5-1,-1 1,1 0,0 1,-1-1,1 1,0-1,0 1,-1 0,-5 3,43 1,94 4,178-10,-202-2,930-40,-992 40,12-1,0 2,0 2,55 8,-107-8,18 4,-18-4,-1 0,1 0,-1 1,1-1,0 0,-1 0,1 0,-1 0,1 1,0-1,-1 0,1 1,-1-1,1 0,-1 1,1-1,-1 1,1-1,-1 1,0-1,1 1,-1-1,0 1,1-1,-1 2,-1-1,-1 1,0-1,0 0,-1 0,1 1,0-1,0-1,0 1,-5 1,2 0,-29 9,0-2,0-1,-1-1,0-2,-42 0,-180-9,221 3,-455-34,25 1,1 32,445 2,11 0,1 0,0 0,-1 1,1 0,0 1,0-1,-14 6,38-3,769 44,-779-48,948-1,-923 1,34-2,-58 2,-1-1,0 0,0 0,0-1,1 0,-2 0,11-5,-10 3,-1 0,1-1,-1 0,0 0,0 0,-1 0,1-1,-1 0,-1 0,6-9,3-11,11-33,-19 47,50-167,-64 235,5-19,-6 21,4-32,2 0,1 0,1 1,1 30,3-51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39 155,'-3'-1,"-1"-1,-1 0,1-1,0 1,0-1,0 0,-4-4,8 6,-1 1,1-1,0 1,0 0,-1-1,1 1,0-1,0 1,0-1,0 1,0-1,-1 1,1-1,0 1,0-1,0 1,0-1,0 1,1-1,-1 1,0-1,0 1,0-1,0 1,0-1,1 1,-1 0,0-1,1 1,-1-1,0 1,0 0,1-1,0 1,17-11,4 2,1 2,1 0,24-3,78-7,-92 13,643-37,5 57,244 52,-146-8,-422-49,-355-11,22 2,-24-2,0 1,0-1,0 0,0 0,0 0,0 1,0-1,0 1,0-1,0 1,0-1,0 1,-1-1,1 1,0-1,0 1,-1 0,1 0,0-1,0 2,-1-1,0-1,-1 0,1 1,0-1,0 0,0 1,-1-1,1 0,0 1,0-1,-1 0,1 0,0 1,-1-1,1 0,0 0,-1 1,1-1,0 0,-1 0,1 0,-1 0,1 0,0 0,-1 1,1-1,-1 0,1 0,0 0,-1 0,1 0,-1-1,-18 3,17-2,-603-13,210-2,-429 20,401 0,402-5,30-2,38-3,515-18,4 34,38 1,-187-18,127 1,-2 23,-520-16,39 3,-57-4,1-1,-1 1,0 1,1-1,-1 1,0-1,0 1,0 0,0 1,5 3,-8-5,-1-1,1 1,-1-1,1 1,0-1,-1 1,1-1,-1 1,0 0,1-1,-1 1,1 0,-1-1,0 1,1 0,-1 0,0-1,0 1,0 0,0 0,0-1,0 1,0 0,0 0,0-1,0 1,0 0,0 0,0 0,0-1,-1 1,1 0,0-1,-1 1,1 0,-1-1,1 1,0 0,-1-1,0 1,1-1,-1 1,1-1,-1 1,0-1,1 1,-1-1,0 1,1-1,-1 0,-1 1,-4 2,0-1,0 0,0 1,0-2,-6 2,-48 4,0-3,0-3,-70-7,79 3,-581-34,-51-2,-2 23,478 20,-126 0,326-4,5 0,-1 0,0 0,1 0,-1 0,0 0,1 0,-1-1,0 1,1-1,-1 0,1 0,-4-1,10 0,309-31,-232 28,1296-44,-1184 45,-183 4,402-4,-1 21,-403-16,-6-1,1 0,0 0,0 0,0 0,0 0,0 1,-1 0,1-1,0 1,0 0,-1 0,1 1,2 1,-24 1,-101 9,-153-1,-126-23,164 2,-260 3,-438-23,907 27,7 2,0-2,0 0,0-1,-35-11,54 14,0 0,0 0,0 0,0 0,-1 0,1 0,0 0,0 0,0 0,-1 0,1 0,0 0,0 0,0 0,-1 0,1 0,0-1,0 1,0 0,0 0,-1 0,1 0,0 0,0 0,0-1,0 1,0 0,0 0,-1 0,1 0,0-1,0 1,0 0,0 0,0 0,0-1,0 1,0 0,0 0,0 0,0-1,0 1,0 0,0 0,0 0,0-1,0 1,0 0,0 0,0 0,0 0,0-1,0 1,1 0,14-6,23-1,518-11,-415 19,135-2</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496 15,'-331'8,"285"-4,21-1,-1-2,-42-1,140-1,-18 0,938-14,-902 13,118 3</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3994 321,'54'0,"679"-20,-747 19,-1-1,-17-4,-11-2,-753-107,-8 33,335 63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42:41.347"/>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1,'0'0,"0"0,0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4048 354,'283'0,"-273"1,3 0,-1 0,1 0,-1 1,1 1,18 6,-31-9,0 0,0 0,0 0,0 0,0 0,1 0,-1 0,0 0,0 0,0 0,0 1,0-1,1 0,-1 0,0 0,0 0,0 0,0 0,0 0,0 0,1 0,-1 1,0-1,0 0,0 0,0 0,0 0,0 0,0 1,0-1,0 0,0 0,0 0,0 0,0 0,0 1,0-1,0 0,0 0,0 0,0 0,0 0,0 1,0-1,0 0,0 0,0 0,0 0,0 0,0 1,0-1,0 0,0 0,-1 0,1 0,0 0,-13 7,-20 1,-57 4,-70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804 144,'-237'2,"105"-2,-93-3,222 2,14 0,25-1,683 17,-437-3,1352-5,33-11,-1422 5,162 7,-393-8,-10 0,1 0,0 1,-1-1,1 1,0 0,-1 0,6 2,-39 2,-719 16,629-21,-884-8,-502 5,807 34,7 55,679-84,-16 5,61-2,-4-4</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2:59.465"/>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0 255,'2'-1,"-1"-1,1 0,0 1,0-1,0 1,0-1,0 1,0 0,2-1,0-1,16-8,1 0,0 2,0 0,1 1,0 2,37-7,143-10,-175 21,989-39,-648 32,1895-70,-2123 72,343-2,-474 9,-5 0,0 0,-1 0,1 1,0-1,-1 1,1 0,5 2,-46 6,-425 36,364-39,-605 22</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47.171"/>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0,'0'0,"0"9,14 222,-18-49,4-161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47.17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0 606,'34'-97,"5"-16,-10 28,-8 28,-3-1,18-102,-36 137,-3 12,3 11,0 0,0 0,-1-1,1 1,0 0,0 0,0 0,0 0,-1 0,1-1,0 1,0 0,0 0,-1 0,1 0,0 0,0 0,-1 0,1 0,0 0,0 0,0 0,-1 0,1 0,0 0,0 0,-1 0,1 0,0 0,0 0,-1 0,1 0,0 0,0 0,0 1,-1-1,0 2,0 1,-1-1,1 0,0 1,1 0,-1-1,0 1,1-1,0 1,-1 3,0 2,-10 69,-2 108,-4 28,16-204,0-7,0 0,1 0,-1 1,1-1,0 0,0 0,0 1,0-1,0 0,1 4,0-5</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54"/>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3548 62,'1314'76,"-1250"-72,27 2,168 33,-252-37,35 10,-39-11,-1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6.508"/>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1626 57,'-10'0,"-7"-1,10 0,0 1,0 0,0 1,-10 1,51-1,-8 2,1893 40,-1155-30,109 27,-863-40,-7 0,1 0,-1 0,0 0,0 0,1 1,-1-1,0 1,0 0,0 0,0 0,4 2,-23 0,-74-7,-116-19,94 8,-811-50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6.510"/>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1921 61,'1187'57,"-294"-7,200-64,-1282 18,86-4,-2201-50,2147 38,-494-23</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53"/>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2718 2,'332'9,"-321"-8,32 4,-41-4,0-1,0 0,0 1,0 0,0-1,0 1,0 0,0 0,0 0,-1 0,1 0,0 1,-1-1,1 0,2 4,-4-5,0 1,0-1,0 1,1 0,-1-1,0 1,0 0,-1-1,1 1,0-1,0 1,0 0,0-1,0 1,-1-1,1 1,0-1,0 1,-1-1,1 1,0-1,-1 1,1-1,-1 1,1-1,-1 1,1-1,-1 0,1 1,-1-1,1 0,-1 1,1-1,-1 0,1 0,-1 1,0-1,1 0,-1 0,0 0,-28 7,-17-6,0-1,-61-9,37 2,35 5,-258-16,210 17,-127 13,199-10,3-2,0 1,1 0,-1 1,1-1,-1 2,1-1,-10 5,18-6,0-1,0 1,-1-1,1 1,0-1,0 1,0-1,0 0,0 1,0-1,0 0,0 0,0 0,0 1,1-1,153 19,0-5,1-8,263-23,-404 15,19-2,-33 3,0 1,1 0,-1 0,0 0,1 0,-1 0,0 0,0 1,1-1,-1 0,0 1,0-1,0 1,1-1,-1 1,0-1,0 1,1 1,-1-1,0 1,-1-1,1 1,-1-1,0 1,1-1,-1 1,0-1,0 1,0-1,0 1,0-1,0 1,-1-1,1 1,0-1,-1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1T00:53:39.352"/>
    </inkml:context>
    <inkml:brush xml:id="br0">
      <inkml:brushProperty name="width" value="0.4" units="cm"/>
      <inkml:brushProperty name="height" value="0.8" units="cm"/>
      <inkml:brushProperty name="color" value="#00F900"/>
      <inkml:brushProperty name="tip" value="rectangle"/>
      <inkml:brushProperty name="rasterOp" value="maskPen"/>
      <inkml:brushProperty name="ignorePressure" value="1"/>
    </inkml:brush>
  </inkml:definitions>
  <inkml:trace contextRef="#ctx0" brushRef="#br0">2667 250,'-328'-36,"-177"18,349 15,129 2,8 1,-1 0,1-2,-26-5,45 7,0 0,-1 0,1 0,0 0,0 0,0 0,0 0,-1 0,1 0,0 0,0 0,0 0,-1 0,1 0,0 0,0 0,0 0,0 0,-1 0,1 0,0 0,0 0,0-1,0 1,0 0,0 0,-1 0,1 0,0 0,0 0,0-1,0 1,0 0,0 0,0 0,0 0,0-1,0 1,0 0,-1 0,1 0,0 0,0-1,0 1,0 0,0 0,0 0,1 0,-1-1,0 1,10-6,20-3,270-41,7 22,-15 3,-160 7,108-8,-544 27,42 0,-364 18,610-20,30-1,437-14,-190 9,-190 4,89-3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47CC59E-823E-024B-85D6-612DA4D712CB}" type="datetimeFigureOut">
              <a:rPr lang="en-US" smtClean="0"/>
              <a:t>9/1/2026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E7E9EC7-FA88-7745-AC15-C7E53408CC47}" type="slidenum">
              <a:rPr lang="en-US" smtClean="0"/>
              <a:t>‹#›</a:t>
            </a:fld>
            <a:endParaRPr lang="en-US"/>
          </a:p>
        </p:txBody>
      </p:sp>
    </p:spTree>
    <p:extLst>
      <p:ext uri="{BB962C8B-B14F-4D97-AF65-F5344CB8AC3E}">
        <p14:creationId xmlns:p14="http://schemas.microsoft.com/office/powerpoint/2010/main" val="517735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raahi@estolanoadvisors.com"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mailto:demetria@estolanoadvisors.c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7E9EC7-FA88-7745-AC15-C7E53408CC47}" type="slidenum">
              <a:rPr lang="en-US" smtClean="0"/>
              <a:t>4</a:t>
            </a:fld>
            <a:endParaRPr lang="en-US"/>
          </a:p>
        </p:txBody>
      </p:sp>
    </p:spTree>
    <p:extLst>
      <p:ext uri="{BB962C8B-B14F-4D97-AF65-F5344CB8AC3E}">
        <p14:creationId xmlns:p14="http://schemas.microsoft.com/office/powerpoint/2010/main" val="1894813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Debra Colman or Andrea Fernandez Mendoza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a:solidFill>
                  <a:schemeClr val="tx1"/>
                </a:solidFill>
                <a:effectLst/>
                <a:latin typeface="+mn-lt"/>
                <a:ea typeface="+mn-ea"/>
                <a:cs typeface="+mn-cs"/>
              </a:rPr>
              <a:t>Today, we will spend our time doing the following:</a:t>
            </a:r>
          </a:p>
          <a:p>
            <a:pPr marL="457200" indent="-457200">
              <a:lnSpc>
                <a:spcPts val="2787"/>
              </a:lnSpc>
              <a:spcBef>
                <a:spcPct val="0"/>
              </a:spcBef>
              <a:buFont typeface="+mj-lt"/>
              <a:buAutoNum type="arabicPeriod"/>
            </a:pPr>
            <a:r>
              <a:rPr lang="en-US" sz="1200" b="0">
                <a:solidFill>
                  <a:srgbClr val="0070C0"/>
                </a:solidFill>
                <a:sym typeface="Public Sans"/>
              </a:rPr>
              <a:t>Introduction from Child Care Planning Committee Chair (5 min)</a:t>
            </a:r>
          </a:p>
          <a:p>
            <a:pPr marL="457200" indent="-457200">
              <a:lnSpc>
                <a:spcPts val="2787"/>
              </a:lnSpc>
              <a:spcBef>
                <a:spcPct val="0"/>
              </a:spcBef>
              <a:buFont typeface="+mj-lt"/>
              <a:buAutoNum type="arabicPeriod"/>
            </a:pPr>
            <a:endParaRPr lang="en-US" sz="1200" b="0">
              <a:solidFill>
                <a:srgbClr val="0070C0"/>
              </a:solidFill>
              <a:sym typeface="Public Sans"/>
            </a:endParaRPr>
          </a:p>
          <a:p>
            <a:pPr marL="457200" indent="-457200">
              <a:lnSpc>
                <a:spcPts val="2787"/>
              </a:lnSpc>
              <a:spcBef>
                <a:spcPct val="0"/>
              </a:spcBef>
              <a:buFont typeface="+mj-lt"/>
              <a:buAutoNum type="arabicPeriod"/>
            </a:pPr>
            <a:r>
              <a:rPr lang="en-US" sz="1200" b="0">
                <a:solidFill>
                  <a:srgbClr val="0070C0"/>
                </a:solidFill>
                <a:sym typeface="Public Sans"/>
              </a:rPr>
              <a:t>Updates on the Structure of the LA County Early Care and Education (ECE) Strategic Plan 2026-30 (5 min)</a:t>
            </a:r>
          </a:p>
          <a:p>
            <a:pPr marL="457200" indent="-457200">
              <a:lnSpc>
                <a:spcPts val="2787"/>
              </a:lnSpc>
              <a:spcBef>
                <a:spcPct val="0"/>
              </a:spcBef>
              <a:buFont typeface="+mj-lt"/>
              <a:buAutoNum type="arabicPeriod"/>
            </a:pPr>
            <a:endParaRPr lang="en-US" sz="1200" b="0">
              <a:solidFill>
                <a:srgbClr val="0070C0"/>
              </a:solidFill>
              <a:sym typeface="Public Sans"/>
            </a:endParaRPr>
          </a:p>
          <a:p>
            <a:pPr marL="457200" indent="-457200">
              <a:lnSpc>
                <a:spcPts val="2787"/>
              </a:lnSpc>
              <a:spcBef>
                <a:spcPct val="0"/>
              </a:spcBef>
              <a:buFont typeface="+mj-lt"/>
              <a:buAutoNum type="arabicPeriod"/>
            </a:pPr>
            <a:r>
              <a:rPr lang="en-US" sz="1200" b="0">
                <a:solidFill>
                  <a:srgbClr val="0070C0"/>
                </a:solidFill>
                <a:sym typeface="Public Sans"/>
              </a:rPr>
              <a:t>Overview of LA County ECE Strategic Plan 2026-30 (15 min)</a:t>
            </a:r>
          </a:p>
          <a:p>
            <a:pPr marL="457200" indent="-457200">
              <a:lnSpc>
                <a:spcPts val="2787"/>
              </a:lnSpc>
              <a:spcBef>
                <a:spcPct val="0"/>
              </a:spcBef>
              <a:buFont typeface="+mj-lt"/>
              <a:buAutoNum type="arabicPeriod"/>
            </a:pPr>
            <a:endParaRPr lang="en-US" sz="1200" b="0">
              <a:solidFill>
                <a:srgbClr val="0070C0"/>
              </a:solidFill>
              <a:sym typeface="Public Sans"/>
            </a:endParaRPr>
          </a:p>
          <a:p>
            <a:pPr marL="457200" indent="-457200">
              <a:lnSpc>
                <a:spcPts val="2787"/>
              </a:lnSpc>
              <a:spcBef>
                <a:spcPct val="0"/>
              </a:spcBef>
              <a:buFont typeface="+mj-lt"/>
              <a:buAutoNum type="arabicPeriod"/>
            </a:pPr>
            <a:r>
              <a:rPr lang="en-US" sz="1200" b="0">
                <a:solidFill>
                  <a:srgbClr val="0070C0"/>
                </a:solidFill>
                <a:ea typeface="Calibri"/>
                <a:cs typeface="Calibri"/>
                <a:sym typeface="Public Sans"/>
              </a:rPr>
              <a:t>Discussion (20 min)</a:t>
            </a:r>
          </a:p>
          <a:p>
            <a:pPr marL="457200" indent="-457200">
              <a:lnSpc>
                <a:spcPts val="2787"/>
              </a:lnSpc>
              <a:spcBef>
                <a:spcPct val="0"/>
              </a:spcBef>
              <a:buFont typeface="+mj-lt"/>
              <a:buAutoNum type="arabicPeriod"/>
            </a:pPr>
            <a:endParaRPr lang="en-US" sz="1200" b="0">
              <a:solidFill>
                <a:srgbClr val="0070C0"/>
              </a:solidFill>
              <a:ea typeface="Calibri"/>
              <a:cs typeface="Calibri"/>
              <a:sym typeface="Public Sans"/>
            </a:endParaRPr>
          </a:p>
          <a:p>
            <a:pPr marL="457200" indent="-457200">
              <a:lnSpc>
                <a:spcPts val="2787"/>
              </a:lnSpc>
              <a:spcBef>
                <a:spcPct val="0"/>
              </a:spcBef>
              <a:buFont typeface="+mj-lt"/>
              <a:buAutoNum type="arabicPeriod"/>
            </a:pPr>
            <a:r>
              <a:rPr lang="en-US" sz="1200" b="0">
                <a:solidFill>
                  <a:srgbClr val="0070C0"/>
                </a:solidFill>
                <a:ea typeface="Calibri"/>
                <a:cs typeface="Calibri"/>
                <a:sym typeface="Public Sans"/>
              </a:rPr>
              <a:t>Public Comment (10 min)</a:t>
            </a:r>
          </a:p>
          <a:p>
            <a:pPr marL="457200" indent="-457200">
              <a:lnSpc>
                <a:spcPts val="2787"/>
              </a:lnSpc>
              <a:spcBef>
                <a:spcPct val="0"/>
              </a:spcBef>
              <a:buFont typeface="+mj-lt"/>
              <a:buAutoNum type="arabicPeriod"/>
            </a:pPr>
            <a:endParaRPr lang="en-US" sz="1200" b="0">
              <a:solidFill>
                <a:srgbClr val="0070C0"/>
              </a:solidFill>
              <a:ea typeface="Calibri"/>
              <a:cs typeface="Calibri"/>
            </a:endParaRPr>
          </a:p>
          <a:p>
            <a:pPr marL="457200" indent="-457200">
              <a:lnSpc>
                <a:spcPts val="2787"/>
              </a:lnSpc>
              <a:spcBef>
                <a:spcPct val="0"/>
              </a:spcBef>
              <a:buFont typeface="+mj-lt"/>
              <a:buAutoNum type="arabicPeriod"/>
            </a:pPr>
            <a:r>
              <a:rPr lang="en-US" sz="1200" b="0">
                <a:solidFill>
                  <a:srgbClr val="0070C0"/>
                </a:solidFill>
                <a:ea typeface="Calibri"/>
                <a:cs typeface="Calibri"/>
              </a:rPr>
              <a:t>Next Steps </a:t>
            </a:r>
            <a:r>
              <a:rPr lang="en-US" sz="1200" b="0">
                <a:solidFill>
                  <a:srgbClr val="0070C0"/>
                </a:solidFill>
                <a:sym typeface="Public Sans"/>
              </a:rPr>
              <a:t>(5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effectLst/>
              <a:latin typeface="+mn-lt"/>
              <a:ea typeface="+mn-ea"/>
              <a:cs typeface="+mn-cs"/>
            </a:endParaRPr>
          </a:p>
          <a:p>
            <a:endParaRPr lang="en-US" b="0"/>
          </a:p>
        </p:txBody>
      </p:sp>
      <p:sp>
        <p:nvSpPr>
          <p:cNvPr id="4" name="Slide Number Placeholder 3"/>
          <p:cNvSpPr>
            <a:spLocks noGrp="1"/>
          </p:cNvSpPr>
          <p:nvPr>
            <p:ph type="sldNum" sz="quarter" idx="5"/>
          </p:nvPr>
        </p:nvSpPr>
        <p:spPr/>
        <p:txBody>
          <a:bodyPr/>
          <a:lstStyle/>
          <a:p>
            <a:fld id="{CE7E9EC7-FA88-7745-AC15-C7E53408CC47}" type="slidenum">
              <a:rPr lang="en-US" smtClean="0"/>
              <a:t>24</a:t>
            </a:fld>
            <a:endParaRPr lang="en-US"/>
          </a:p>
        </p:txBody>
      </p:sp>
    </p:spTree>
    <p:extLst>
      <p:ext uri="{BB962C8B-B14F-4D97-AF65-F5344CB8AC3E}">
        <p14:creationId xmlns:p14="http://schemas.microsoft.com/office/powerpoint/2010/main" val="3217452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in Facilitation Agenda</a:t>
            </a:r>
          </a:p>
          <a:p>
            <a:pPr marL="171450" indent="-171450">
              <a:buFont typeface="Arial" panose="020B0604020202020204" pitchFamily="34" charset="0"/>
              <a:buChar char="•"/>
            </a:pPr>
            <a:r>
              <a:rPr lang="en-US" dirty="0"/>
              <a:t>Examples for Eli to highlight for data: LA County Healthy Families Survey, Berkely Workforce Study, Berkely &amp; LA County Access data (provide exact names of studies)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55019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E80F-D0C6-C745-22B7-C99140021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C201D2-B404-6039-BEB4-01CFC9F2D2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43AA2-EFBA-97B8-8FDB-893B72045F63}"/>
              </a:ext>
            </a:extLst>
          </p:cNvPr>
          <p:cNvSpPr>
            <a:spLocks noGrp="1"/>
          </p:cNvSpPr>
          <p:nvPr>
            <p:ph type="body" idx="1"/>
          </p:nvPr>
        </p:nvSpPr>
        <p:spPr/>
        <p:txBody>
          <a:bodyPr/>
          <a:lstStyle/>
          <a:p>
            <a:pPr marL="800100" lvl="1" indent="-342900">
              <a:buFont typeface="Arial" panose="020B0604020202020204" pitchFamily="34" charset="0"/>
              <a:buChar char="•"/>
            </a:pPr>
            <a:r>
              <a:rPr lang="en-US" sz="2400" b="1" dirty="0">
                <a:solidFill>
                  <a:srgbClr val="7030A0"/>
                </a:solidFill>
                <a:ea typeface="Segoe UI"/>
                <a:cs typeface="Segoe UI"/>
              </a:rPr>
              <a:t>What it is </a:t>
            </a:r>
          </a:p>
          <a:p>
            <a:pPr marL="1257300" lvl="2" indent="-342900">
              <a:buFont typeface="Arial" panose="020B0604020202020204" pitchFamily="34" charset="0"/>
              <a:buChar char="•"/>
            </a:pPr>
            <a:r>
              <a:rPr lang="en-US" sz="2000" dirty="0">
                <a:solidFill>
                  <a:srgbClr val="0070C0"/>
                </a:solidFill>
                <a:ea typeface="+mn-lt"/>
                <a:cs typeface="+mn-lt"/>
              </a:rPr>
              <a:t>A plan developed by the Local Child Care and Development Planning Council is required every 5 years by CA Welf &amp; Inst Code § 10486: </a:t>
            </a:r>
          </a:p>
          <a:p>
            <a:pPr marL="1714500" lvl="3" indent="-342900">
              <a:buFont typeface="Wingdings" panose="020B0604020202020204" pitchFamily="34" charset="0"/>
              <a:buChar char="§"/>
            </a:pPr>
            <a:r>
              <a:rPr lang="en-US" sz="2000" i="1" dirty="0">
                <a:solidFill>
                  <a:srgbClr val="0070C0"/>
                </a:solidFill>
                <a:ea typeface="+mn-lt"/>
                <a:cs typeface="+mn-lt"/>
              </a:rPr>
              <a:t>“Prepare a comprehensive countywide child care plan designed to mobilize public and private resources to address identified needs.” </a:t>
            </a:r>
            <a:endParaRPr lang="en-US" sz="2000" i="1" dirty="0">
              <a:solidFill>
                <a:srgbClr val="0070C0"/>
              </a:solidFill>
              <a:ea typeface="Segoe UI"/>
              <a:cs typeface="Segoe UI"/>
            </a:endParaRPr>
          </a:p>
          <a:p>
            <a:pPr marL="800100" lvl="1" indent="-342900">
              <a:buFont typeface="Arial" panose="020B0604020202020204" pitchFamily="34" charset="0"/>
              <a:buChar char="•"/>
            </a:pPr>
            <a:r>
              <a:rPr lang="en-US" sz="2400" b="1" dirty="0">
                <a:solidFill>
                  <a:srgbClr val="7030A0"/>
                </a:solidFill>
                <a:ea typeface="Segoe UI"/>
                <a:cs typeface="Segoe UI"/>
              </a:rPr>
              <a:t>What it is not: </a:t>
            </a:r>
          </a:p>
          <a:p>
            <a:pPr marL="1257300" lvl="2" indent="-342900">
              <a:buFont typeface="Wingdings" panose="020B0604020202020204" pitchFamily="34" charset="0"/>
              <a:buChar char="§"/>
            </a:pPr>
            <a:r>
              <a:rPr lang="en-US" sz="2000" dirty="0">
                <a:solidFill>
                  <a:srgbClr val="0070C0"/>
                </a:solidFill>
                <a:ea typeface="Segoe UI"/>
                <a:cs typeface="Segoe UI"/>
              </a:rPr>
              <a:t>OAECE's strategic plan</a:t>
            </a:r>
          </a:p>
          <a:p>
            <a:pPr marL="800100" lvl="1" indent="-342900">
              <a:buFont typeface="Arial" panose="020B0604020202020204" pitchFamily="34" charset="0"/>
              <a:buChar char="•"/>
            </a:pPr>
            <a:endParaRPr lang="en-US" sz="2400" b="1" dirty="0">
              <a:solidFill>
                <a:srgbClr val="7030A0"/>
              </a:solidFill>
              <a:ea typeface="Segoe UI"/>
              <a:cs typeface="Segoe UI"/>
            </a:endParaRPr>
          </a:p>
          <a:p>
            <a:pPr marL="800100" lvl="1" indent="-342900">
              <a:buFont typeface="Arial" panose="020B0604020202020204" pitchFamily="34" charset="0"/>
              <a:buChar char="•"/>
            </a:pPr>
            <a:r>
              <a:rPr lang="en-US" sz="2400" b="1" dirty="0">
                <a:solidFill>
                  <a:srgbClr val="7030A0"/>
                </a:solidFill>
                <a:ea typeface="Segoe UI"/>
                <a:cs typeface="Segoe UI"/>
              </a:rPr>
              <a:t>How it is used:</a:t>
            </a:r>
            <a:r>
              <a:rPr lang="en-US" sz="2400" dirty="0">
                <a:solidFill>
                  <a:srgbClr val="7030A0"/>
                </a:solidFill>
                <a:ea typeface="Segoe UI"/>
                <a:cs typeface="Segoe UI"/>
              </a:rPr>
              <a:t> </a:t>
            </a:r>
            <a:endParaRPr lang="en-US" sz="2400" dirty="0">
              <a:solidFill>
                <a:srgbClr val="7030A0"/>
              </a:solidFill>
              <a:ea typeface="+mn-lt"/>
              <a:cs typeface="+mn-lt"/>
            </a:endParaRPr>
          </a:p>
          <a:p>
            <a:pPr marL="1257300" lvl="2" indent="-342900">
              <a:buFont typeface="Wingdings" panose="020B0604020202020204" pitchFamily="34" charset="0"/>
              <a:buChar char="§"/>
            </a:pPr>
            <a:r>
              <a:rPr lang="en-US" sz="2000" dirty="0">
                <a:solidFill>
                  <a:srgbClr val="0070C0"/>
                </a:solidFill>
                <a:ea typeface="+mn-lt"/>
                <a:cs typeface="+mn-lt"/>
              </a:rPr>
              <a:t>Guides public and private investments in the ECE system, informs policy priorities at a local, state, and federal level, and serves as a framework to unify ECE system across LA County. </a:t>
            </a:r>
          </a:p>
          <a:p>
            <a:endParaRPr lang="en-US" dirty="0"/>
          </a:p>
        </p:txBody>
      </p:sp>
      <p:sp>
        <p:nvSpPr>
          <p:cNvPr id="4" name="Slide Number Placeholder 3">
            <a:extLst>
              <a:ext uri="{FF2B5EF4-FFF2-40B4-BE49-F238E27FC236}">
                <a16:creationId xmlns:a16="http://schemas.microsoft.com/office/drawing/2014/main" id="{CEDEBEED-8914-587A-97DB-7B657DBF92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2424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DDF5A-7B5C-7CD3-7A11-B0D958A4A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DFBD3-D8CB-921E-4F0F-3AB1DB859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C7310-E7F0-D31F-4DD7-867659BC80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Raahi Reddy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For the development of the DRAFT 2026-30 Strategic Plan, we synthesized the Ad </a:t>
            </a:r>
            <a:r>
              <a:rPr lang="en-US" sz="1200" i="1" kern="1200" dirty="0" err="1">
                <a:solidFill>
                  <a:schemeClr val="tx1"/>
                </a:solidFill>
                <a:effectLst/>
                <a:latin typeface="+mn-lt"/>
                <a:ea typeface="+mn-ea"/>
                <a:cs typeface="+mn-cs"/>
              </a:rPr>
              <a:t>Hoc’s</a:t>
            </a:r>
            <a:r>
              <a:rPr lang="en-US" sz="1200" i="1" kern="1200" dirty="0">
                <a:solidFill>
                  <a:schemeClr val="tx1"/>
                </a:solidFill>
                <a:effectLst/>
                <a:latin typeface="+mn-lt"/>
                <a:ea typeface="+mn-ea"/>
                <a:cs typeface="+mn-cs"/>
              </a:rPr>
              <a:t> input, continued external research, and consulted with stakeholders across the field. From this work, we present three key priority areas that will help provide strategic focus on our efforts to lift up the early care and education sector and families in LA County over the next five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Each of these priorities are relevant and achievable, and the Strategic Plan distinguishes between overarching outcomes and actionable pathways.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A </a:t>
            </a:r>
            <a:r>
              <a:rPr lang="en-US" sz="1200" b="1" i="1" kern="1200" dirty="0">
                <a:solidFill>
                  <a:schemeClr val="tx1"/>
                </a:solidFill>
                <a:effectLst/>
                <a:latin typeface="+mn-lt"/>
                <a:ea typeface="+mn-ea"/>
                <a:cs typeface="+mn-cs"/>
              </a:rPr>
              <a:t>Goal</a:t>
            </a:r>
            <a:r>
              <a:rPr lang="en-US" sz="1200" i="1" kern="1200" dirty="0">
                <a:solidFill>
                  <a:schemeClr val="tx1"/>
                </a:solidFill>
                <a:effectLst/>
                <a:latin typeface="+mn-lt"/>
                <a:ea typeface="+mn-ea"/>
                <a:cs typeface="+mn-cs"/>
              </a:rPr>
              <a:t> defines the explicit, long-term change the Strategic Plan aims to achieve within the ECE system.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An </a:t>
            </a:r>
            <a:r>
              <a:rPr lang="en-US" sz="1200" b="1" i="1" kern="1200" dirty="0">
                <a:solidFill>
                  <a:schemeClr val="tx1"/>
                </a:solidFill>
                <a:effectLst/>
                <a:latin typeface="+mn-lt"/>
                <a:ea typeface="+mn-ea"/>
                <a:cs typeface="+mn-cs"/>
              </a:rPr>
              <a:t>Example Strategy</a:t>
            </a:r>
            <a:r>
              <a:rPr lang="en-US" sz="1200" i="1" kern="1200" dirty="0">
                <a:solidFill>
                  <a:schemeClr val="tx1"/>
                </a:solidFill>
                <a:effectLst/>
                <a:latin typeface="+mn-lt"/>
                <a:ea typeface="+mn-ea"/>
                <a:cs typeface="+mn-cs"/>
              </a:rPr>
              <a:t> provides an idea or approach demonstrating how to achieve that goal.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Here is an overview of the priority areas and goals for the Strategic Plan 2026-30.</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1: ECE Workforce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1.A.</a:t>
            </a:r>
            <a:r>
              <a:rPr lang="en-US" sz="1200" kern="1200" dirty="0">
                <a:solidFill>
                  <a:schemeClr val="tx1"/>
                </a:solidFill>
                <a:effectLst/>
                <a:latin typeface="+mn-lt"/>
                <a:ea typeface="+mn-ea"/>
                <a:cs typeface="+mn-cs"/>
              </a:rPr>
              <a:t> Promote increased compensation for the early care and education workforce.</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1.B.</a:t>
            </a:r>
            <a:r>
              <a:rPr lang="en-US" sz="1200" kern="1200" dirty="0">
                <a:solidFill>
                  <a:schemeClr val="tx1"/>
                </a:solidFill>
                <a:effectLst/>
                <a:latin typeface="+mn-lt"/>
                <a:ea typeface="+mn-ea"/>
                <a:cs typeface="+mn-cs"/>
              </a:rPr>
              <a:t>  Expand access and awareness of workplace well-being strategies that promote mental health of ECE workforce and address external stressors in the workplace.</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1.C.</a:t>
            </a:r>
            <a:r>
              <a:rPr lang="en-US" sz="1200" kern="1200" dirty="0">
                <a:solidFill>
                  <a:schemeClr val="tx1"/>
                </a:solidFill>
                <a:effectLst/>
                <a:latin typeface="+mn-lt"/>
                <a:ea typeface="+mn-ea"/>
                <a:cs typeface="+mn-cs"/>
              </a:rPr>
              <a:t> Align, expand and strengthen ECE pathways for recruiting and preparing new early educators.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2: Access to ECE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2.A.</a:t>
            </a:r>
            <a:r>
              <a:rPr lang="en-US" sz="1200" kern="1200" dirty="0">
                <a:solidFill>
                  <a:schemeClr val="tx1"/>
                </a:solidFill>
                <a:effectLst/>
                <a:latin typeface="+mn-lt"/>
                <a:ea typeface="+mn-ea"/>
                <a:cs typeface="+mn-cs"/>
              </a:rPr>
              <a:t> Strengthen and simplify access to ECE programs for Los Angeles County families.</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2.B.</a:t>
            </a:r>
            <a:r>
              <a:rPr lang="en-US" sz="1200" kern="1200" dirty="0">
                <a:solidFill>
                  <a:schemeClr val="tx1"/>
                </a:solidFill>
                <a:effectLst/>
                <a:latin typeface="+mn-lt"/>
                <a:ea typeface="+mn-ea"/>
                <a:cs typeface="+mn-cs"/>
              </a:rPr>
              <a:t> Build partnerships that connect the ECE system with other systems that support families with young children.</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2.C.</a:t>
            </a:r>
            <a:r>
              <a:rPr lang="en-US" sz="1200" kern="1200" dirty="0">
                <a:solidFill>
                  <a:schemeClr val="tx1"/>
                </a:solidFill>
                <a:effectLst/>
                <a:latin typeface="+mn-lt"/>
                <a:ea typeface="+mn-ea"/>
                <a:cs typeface="+mn-cs"/>
              </a:rPr>
              <a:t> Expand financial investments in ECE programs to support the sustainability of child care services. </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2.D.</a:t>
            </a:r>
            <a:r>
              <a:rPr lang="en-US" sz="1200" kern="1200" dirty="0">
                <a:solidFill>
                  <a:schemeClr val="tx1"/>
                </a:solidFill>
                <a:effectLst/>
                <a:latin typeface="+mn-lt"/>
                <a:ea typeface="+mn-ea"/>
                <a:cs typeface="+mn-cs"/>
              </a:rPr>
              <a:t> Expand access to publicly available, user-friendly tools and data resources that support local planning for ECE expansion.</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3: ECE Infrastructure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3.A.</a:t>
            </a:r>
            <a:r>
              <a:rPr lang="en-US" sz="1200" kern="1200" dirty="0">
                <a:solidFill>
                  <a:schemeClr val="tx1"/>
                </a:solidFill>
                <a:effectLst/>
                <a:latin typeface="+mn-lt"/>
                <a:ea typeface="+mn-ea"/>
                <a:cs typeface="+mn-cs"/>
              </a:rPr>
              <a:t> Strengthen, streamline and simplify ECE facility development across Los Angeles County.</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3.B.</a:t>
            </a:r>
            <a:r>
              <a:rPr lang="en-US" sz="1200" kern="1200" dirty="0">
                <a:solidFill>
                  <a:schemeClr val="tx1"/>
                </a:solidFill>
                <a:effectLst/>
                <a:latin typeface="+mn-lt"/>
                <a:ea typeface="+mn-ea"/>
                <a:cs typeface="+mn-cs"/>
              </a:rPr>
              <a:t> Increase ECE facility renovation and/or development for programs that serve infants and toddlers.</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3.C.</a:t>
            </a:r>
            <a:r>
              <a:rPr lang="en-US" sz="1200" kern="1200" dirty="0">
                <a:solidFill>
                  <a:schemeClr val="tx1"/>
                </a:solidFill>
                <a:effectLst/>
                <a:latin typeface="+mn-lt"/>
                <a:ea typeface="+mn-ea"/>
                <a:cs typeface="+mn-cs"/>
              </a:rPr>
              <a:t> Improve connections between ECE providers and operational resources that help reduce program costs and support business sustainability.</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3.D.</a:t>
            </a:r>
            <a:r>
              <a:rPr lang="en-US" sz="1200" kern="1200" dirty="0">
                <a:solidFill>
                  <a:schemeClr val="tx1"/>
                </a:solidFill>
                <a:effectLst/>
                <a:latin typeface="+mn-lt"/>
                <a:ea typeface="+mn-ea"/>
                <a:cs typeface="+mn-cs"/>
              </a:rPr>
              <a:t> Elevate the importance of ECE as a priority in Los Angeles County municipalities.</a:t>
            </a:r>
            <a:endParaRPr lang="en-US" sz="120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8DEFE18-516C-4282-B294-039CBF3F77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4210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Raahi Reddy</a:t>
            </a:r>
          </a:p>
          <a:p>
            <a:pPr marL="171450" indent="-171450">
              <a:buFont typeface="Arial" panose="020B0604020202020204" pitchFamily="34" charset="0"/>
              <a:buChar char="•"/>
            </a:pPr>
            <a:r>
              <a:rPr lang="en-US" sz="1200" i="1" kern="1200">
                <a:solidFill>
                  <a:schemeClr val="tx1"/>
                </a:solidFill>
                <a:effectLst/>
                <a:latin typeface="+mn-lt"/>
                <a:ea typeface="+mn-ea"/>
                <a:cs typeface="+mn-cs"/>
              </a:rPr>
              <a:t>This Strategic Plan serves as a guiding framework for Los Angeles County’s ECE system, a north star for the progress we hope to achieve, fostering strategic collaboration.</a:t>
            </a:r>
          </a:p>
          <a:p>
            <a:pPr marL="171450" indent="-171450">
              <a:buFont typeface="Arial" panose="020B0604020202020204" pitchFamily="34" charset="0"/>
              <a:buChar char="•"/>
            </a:pPr>
            <a:r>
              <a:rPr lang="en-US" sz="1200" i="1" kern="1200">
                <a:solidFill>
                  <a:schemeClr val="tx1"/>
                </a:solidFill>
                <a:effectLst/>
                <a:latin typeface="+mn-lt"/>
                <a:ea typeface="+mn-ea"/>
                <a:cs typeface="+mn-cs"/>
              </a:rPr>
              <a:t>While the Planning Committee worked together to design Priority Areas, Goals and provide Example Strategies, a central component of this framework is the shared responsibility for the Child Care Planning Committee to implement the Strategic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Successful implementation requires active participation from every stakeholder group. Early educators, families, community organizations, alongside systems leaders, elected officials, business leaders, philanthropy, and school districts each hold an essential role in mobilizing resources, building partnerships, and advancing the Strategic Plan’s core goals. </a:t>
            </a:r>
          </a:p>
          <a:p>
            <a:pPr marL="171450" indent="-171450">
              <a:buFont typeface="Arial" panose="020B0604020202020204" pitchFamily="34" charset="0"/>
              <a:buChar char="•"/>
            </a:pPr>
            <a:r>
              <a:rPr lang="en-US" sz="2400" b="1">
                <a:solidFill>
                  <a:srgbClr val="7030A0"/>
                </a:solidFill>
                <a:latin typeface="Calibri"/>
                <a:ea typeface="Segoe UI"/>
                <a:cs typeface="Segoe UI"/>
              </a:rPr>
              <a:t>Stakeholders can leverage this framework to:</a:t>
            </a:r>
          </a:p>
          <a:p>
            <a:pPr marL="628650" lvl="1" indent="-171450">
              <a:buFont typeface="Arial" panose="020B0604020202020204" pitchFamily="34" charset="0"/>
              <a:buChar char="•"/>
            </a:pPr>
            <a:r>
              <a:rPr lang="en-US" sz="2400" b="1">
                <a:solidFill>
                  <a:srgbClr val="0070C0"/>
                </a:solidFill>
                <a:ea typeface="Segoe UI"/>
                <a:cs typeface="Segoe UI"/>
              </a:rPr>
              <a:t>Build a Unified Voice: </a:t>
            </a:r>
            <a:r>
              <a:rPr lang="en-US" sz="2400">
                <a:ea typeface="Segoe UI"/>
                <a:cs typeface="Segoe UI"/>
              </a:rPr>
              <a:t>Share with early educators, child care providers, and practitioners to align regional priorities.</a:t>
            </a:r>
          </a:p>
          <a:p>
            <a:pPr marL="628650" lvl="1" indent="-171450">
              <a:buFont typeface="Arial" panose="020B0604020202020204" pitchFamily="34" charset="0"/>
              <a:buChar char="•"/>
            </a:pPr>
            <a:r>
              <a:rPr lang="en-US" sz="2400" b="1">
                <a:solidFill>
                  <a:srgbClr val="0070C0"/>
                </a:solidFill>
                <a:ea typeface="Segoe UI"/>
                <a:cs typeface="Segoe UI"/>
              </a:rPr>
              <a:t>Empower Family Advocacy: </a:t>
            </a:r>
            <a:r>
              <a:rPr lang="en-US" sz="2400">
                <a:solidFill>
                  <a:srgbClr val="0070C0"/>
                </a:solidFill>
                <a:ea typeface="Segoe UI"/>
                <a:cs typeface="Segoe UI"/>
              </a:rPr>
              <a:t>Equip parents and families with the tools and information needed to advocate effectively for the ECE system.</a:t>
            </a:r>
          </a:p>
          <a:p>
            <a:pPr marL="628650" lvl="1" indent="-171450">
              <a:buFont typeface="Arial" panose="020B0604020202020204" pitchFamily="34" charset="0"/>
              <a:buChar char="•"/>
            </a:pPr>
            <a:r>
              <a:rPr lang="en-US" sz="2400" b="1">
                <a:solidFill>
                  <a:srgbClr val="0070C0"/>
                </a:solidFill>
                <a:ea typeface="Segoe UI"/>
                <a:cs typeface="Segoe UI"/>
              </a:rPr>
              <a:t>Guide Organizational Planning: </a:t>
            </a:r>
            <a:r>
              <a:rPr lang="en-US" sz="2400">
                <a:solidFill>
                  <a:srgbClr val="0070C0"/>
                </a:solidFill>
                <a:ea typeface="Segoe UI"/>
                <a:cs typeface="Segoe UI"/>
              </a:rPr>
              <a:t>Serve as a foundational resource for community-based organizations during strategic planning and program design.</a:t>
            </a:r>
          </a:p>
          <a:p>
            <a:pPr marL="628650" lvl="1" indent="-171450">
              <a:buFont typeface="Arial" panose="020B0604020202020204" pitchFamily="34" charset="0"/>
              <a:buChar char="•"/>
            </a:pPr>
            <a:r>
              <a:rPr lang="en-US" sz="2400" b="1">
                <a:solidFill>
                  <a:srgbClr val="0070C0"/>
                </a:solidFill>
                <a:ea typeface="Segoe UI"/>
                <a:cs typeface="Segoe UI"/>
              </a:rPr>
              <a:t>Inform Policy and Legislation: </a:t>
            </a:r>
            <a:r>
              <a:rPr lang="en-US" sz="2400">
                <a:solidFill>
                  <a:srgbClr val="0070C0"/>
                </a:solidFill>
                <a:ea typeface="Segoe UI"/>
                <a:cs typeface="Segoe UI"/>
              </a:rPr>
              <a:t>Provide elected officials and policy makers with strategies to elevate local, state, and federal legislation.</a:t>
            </a:r>
          </a:p>
          <a:p>
            <a:pPr marL="628650" lvl="1" indent="-171450">
              <a:buFont typeface="Arial" panose="020B0604020202020204" pitchFamily="34" charset="0"/>
              <a:buChar char="•"/>
            </a:pPr>
            <a:r>
              <a:rPr lang="en-US" sz="2400" b="1">
                <a:solidFill>
                  <a:srgbClr val="0070C0"/>
                </a:solidFill>
                <a:ea typeface="Segoe UI"/>
                <a:cs typeface="Segoe UI"/>
              </a:rPr>
              <a:t>Drive Municipal Leadership: </a:t>
            </a:r>
            <a:r>
              <a:rPr lang="en-US" sz="2400">
                <a:solidFill>
                  <a:srgbClr val="0070C0"/>
                </a:solidFill>
                <a:ea typeface="Segoe UI"/>
                <a:cs typeface="Segoe UI"/>
              </a:rPr>
              <a:t>Present to municipal leaders and local cities examples of how they can become ECE champions.</a:t>
            </a:r>
          </a:p>
          <a:p>
            <a:pPr marL="628650" lvl="1" indent="-171450">
              <a:buFont typeface="Arial" panose="020B0604020202020204" pitchFamily="34" charset="0"/>
              <a:buChar char="•"/>
            </a:pPr>
            <a:r>
              <a:rPr lang="en-US" sz="2400" b="1">
                <a:solidFill>
                  <a:srgbClr val="0070C0"/>
                </a:solidFill>
                <a:ea typeface="Segoe UI"/>
                <a:cs typeface="Segoe UI"/>
              </a:rPr>
              <a:t>Direct Strategic Philanthropy: </a:t>
            </a:r>
            <a:r>
              <a:rPr lang="en-US" sz="2400">
                <a:solidFill>
                  <a:srgbClr val="0070C0"/>
                </a:solidFill>
                <a:ea typeface="Segoe UI"/>
                <a:cs typeface="Segoe UI"/>
              </a:rPr>
              <a:t>Engage philanthropic partners to inform targeted investments and grantmaking decisions that address critical system gaps.</a:t>
            </a:r>
          </a:p>
          <a:p>
            <a:pPr marL="0" indent="0">
              <a:buFont typeface="Arial" panose="020B0604020202020204" pitchFamily="34" charset="0"/>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E7E9EC7-FA88-7745-AC15-C7E53408CC47}" type="slidenum">
              <a:rPr lang="en-US" smtClean="0"/>
              <a:t>28</a:t>
            </a:fld>
            <a:endParaRPr lang="en-US"/>
          </a:p>
        </p:txBody>
      </p:sp>
    </p:spTree>
    <p:extLst>
      <p:ext uri="{BB962C8B-B14F-4D97-AF65-F5344CB8AC3E}">
        <p14:creationId xmlns:p14="http://schemas.microsoft.com/office/powerpoint/2010/main" val="2702516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Raahi Reddy</a:t>
            </a:r>
          </a:p>
          <a:p>
            <a:pPr marL="171450" indent="-171450">
              <a:buFont typeface="Arial" panose="020B0604020202020204" pitchFamily="34" charset="0"/>
              <a:buChar char="•"/>
            </a:pPr>
            <a:r>
              <a:rPr lang="en-US" b="0" i="1"/>
              <a:t>Thanks, Debra, for highlighting the refinements made since we last shared the Strategic Plan with the Child Care Planning Committee. We return to the Child Care Planning Committee today to share the current iteration of Strategic Plan’s priorities, goals, and recommended strategies, so that you have early awareness how to use this plan as diverse stakeholders across the ECE system. </a:t>
            </a:r>
          </a:p>
          <a:p>
            <a:pPr marL="171450" indent="-171450">
              <a:buFont typeface="Arial" panose="020B0604020202020204" pitchFamily="34" charset="0"/>
              <a:buChar char="•"/>
            </a:pPr>
            <a:r>
              <a:rPr lang="en-US" b="0" i="1"/>
              <a:t>This Strategic Plan is our shared plan that </a:t>
            </a:r>
            <a:r>
              <a:rPr lang="en-US" sz="1200" b="0" i="1">
                <a:solidFill>
                  <a:srgbClr val="0070C0"/>
                </a:solidFill>
                <a:ea typeface="+mn-lt"/>
                <a:cs typeface="+mn-lt"/>
              </a:rPr>
              <a:t>g</a:t>
            </a:r>
            <a:r>
              <a:rPr lang="en-US" sz="1200" i="1">
                <a:solidFill>
                  <a:srgbClr val="0070C0"/>
                </a:solidFill>
                <a:ea typeface="+mn-lt"/>
                <a:cs typeface="+mn-lt"/>
              </a:rPr>
              <a:t>uides public and private investments in the ECE system, informs policy priorities at a local, state, and federal level, and serves as a framework to unify ECE system across LA County. </a:t>
            </a:r>
          </a:p>
          <a:p>
            <a:pPr marL="171450" indent="-171450">
              <a:buFont typeface="Arial" panose="020B0604020202020204" pitchFamily="34" charset="0"/>
              <a:buChar char="•"/>
            </a:pPr>
            <a:r>
              <a:rPr lang="en-US" sz="1200" i="1">
                <a:solidFill>
                  <a:srgbClr val="0070C0"/>
                </a:solidFill>
                <a:ea typeface="+mn-lt"/>
                <a:cs typeface="+mn-lt"/>
              </a:rPr>
              <a:t>This is a formal document developed by the Local Child Care and Development Planning Council is required every 5 years by CA Welf &amp; Inst Code § 10486. Once approved by the CCPC, this document will go to Dr. Barbara Ferrer, Director of LA Department of Public Health to approve and sign.</a:t>
            </a:r>
            <a:endParaRPr lang="en-US" b="0" i="1"/>
          </a:p>
          <a:p>
            <a:pPr marL="171450" indent="-171450">
              <a:buFont typeface="Arial" panose="020B0604020202020204" pitchFamily="34" charset="0"/>
              <a:buChar char="•"/>
            </a:pPr>
            <a:r>
              <a:rPr lang="en-US" b="0" i="1"/>
              <a:t>This Strategic Plan is the culmination of this committee’s hard work and includes a few key components:</a:t>
            </a:r>
          </a:p>
          <a:p>
            <a:pPr marL="628650" lvl="1" indent="-171450">
              <a:buFont typeface="Arial" panose="020B0604020202020204" pitchFamily="34" charset="0"/>
              <a:buChar char="•"/>
            </a:pPr>
            <a:r>
              <a:rPr lang="en-US" b="1" i="1"/>
              <a:t>Executive Summary: </a:t>
            </a:r>
            <a:r>
              <a:rPr lang="en-US" b="0" i="1"/>
              <a:t>This is a standalone document that is a succinct summary of the entire plan for you to use as needed. It is </a:t>
            </a:r>
            <a:r>
              <a:rPr lang="en-US" sz="1200" b="0" i="1" kern="1200">
                <a:solidFill>
                  <a:schemeClr val="tx1"/>
                </a:solidFill>
                <a:effectLst/>
                <a:latin typeface="+mn-lt"/>
                <a:ea typeface="+mn-ea"/>
                <a:cs typeface="+mn-cs"/>
              </a:rPr>
              <a:t>designed to be user friendly. readable, and easily digestible.</a:t>
            </a:r>
            <a:endParaRPr lang="en-US" b="0" i="1"/>
          </a:p>
          <a:p>
            <a:pPr marL="628650" lvl="1" indent="-171450">
              <a:buFont typeface="Arial" panose="020B0604020202020204" pitchFamily="34" charset="0"/>
              <a:buChar char="•"/>
            </a:pPr>
            <a:r>
              <a:rPr lang="en-US" b="1" i="1" cap="none" baseline="0"/>
              <a:t>Who We Are: LA County CCPC &amp; the Strategic Planning Process:</a:t>
            </a:r>
            <a:r>
              <a:rPr lang="en-US" b="0" i="1" cap="none" baseline="0"/>
              <a:t> This section outlines CCPC and OAECE’s role in the strategic planning process and an overview of the key entities engaged in its development and data used beginning in FY 2024-25.</a:t>
            </a:r>
            <a:endParaRPr lang="en-US" b="1" i="1" cap="none" baseline="0"/>
          </a:p>
          <a:p>
            <a:pPr marL="628650" lvl="1" indent="-171450">
              <a:buFont typeface="Arial" panose="020B0604020202020204" pitchFamily="34" charset="0"/>
              <a:buChar char="•"/>
            </a:pPr>
            <a:r>
              <a:rPr lang="en-US" b="1" i="1"/>
              <a:t>LA County ECE Landscape Snapshot: </a:t>
            </a:r>
            <a:r>
              <a:rPr lang="en-US" b="0" i="1"/>
              <a:t>This section highlights the current capacity and key issues facing the LA County ECE system that underscore the Strategic Plan’s three key priority areas.</a:t>
            </a:r>
          </a:p>
          <a:p>
            <a:pPr marL="628650" lvl="1" indent="-171450">
              <a:buFont typeface="Arial" panose="020B0604020202020204" pitchFamily="34" charset="0"/>
              <a:buChar char="•"/>
            </a:pPr>
            <a:r>
              <a:rPr lang="en-US" b="1" i="1"/>
              <a:t>Priority Areas, Goals, and Example Strategies: </a:t>
            </a:r>
            <a:r>
              <a:rPr lang="en-US" b="0" i="1" u="none"/>
              <a:t>The LA County ECE </a:t>
            </a:r>
            <a:r>
              <a:rPr lang="en-US" sz="1200" b="0" i="1" u="none" kern="1200">
                <a:solidFill>
                  <a:schemeClr val="tx1"/>
                </a:solidFill>
                <a:effectLst/>
                <a:latin typeface="+mn-lt"/>
                <a:ea typeface="+mn-ea"/>
                <a:cs typeface="+mn-cs"/>
              </a:rPr>
              <a:t>Strategic Plan 2026–2030 </a:t>
            </a:r>
            <a:r>
              <a:rPr lang="en-US" sz="1200" b="0" i="1" kern="1200">
                <a:solidFill>
                  <a:schemeClr val="tx1"/>
                </a:solidFill>
                <a:effectLst/>
                <a:latin typeface="+mn-lt"/>
                <a:ea typeface="+mn-ea"/>
                <a:cs typeface="+mn-cs"/>
              </a:rPr>
              <a:t>centers on three interconnected Priority Areas highlighted in three separate sections: </a:t>
            </a:r>
          </a:p>
          <a:p>
            <a:pPr marL="1085850" lvl="2" indent="-171450">
              <a:buFont typeface="Arial" panose="020B0604020202020204" pitchFamily="34" charset="0"/>
              <a:buChar char="•"/>
            </a:pPr>
            <a:r>
              <a:rPr lang="en-US" sz="1200" i="1" kern="1200">
                <a:solidFill>
                  <a:schemeClr val="tx1"/>
                </a:solidFill>
                <a:effectLst/>
                <a:latin typeface="+mn-lt"/>
                <a:ea typeface="+mn-ea"/>
                <a:cs typeface="+mn-cs"/>
              </a:rPr>
              <a:t>Workforce</a:t>
            </a:r>
          </a:p>
          <a:p>
            <a:pPr marL="1085850" lvl="2" indent="-171450">
              <a:buFont typeface="Arial" panose="020B0604020202020204" pitchFamily="34" charset="0"/>
              <a:buChar char="•"/>
            </a:pPr>
            <a:r>
              <a:rPr lang="en-US" sz="1200" i="1" kern="1200">
                <a:solidFill>
                  <a:schemeClr val="tx1"/>
                </a:solidFill>
                <a:effectLst/>
                <a:latin typeface="+mn-lt"/>
                <a:ea typeface="+mn-ea"/>
                <a:cs typeface="+mn-cs"/>
              </a:rPr>
              <a:t>Access</a:t>
            </a:r>
          </a:p>
          <a:p>
            <a:pPr marL="1085850" lvl="2" indent="-171450">
              <a:buFont typeface="Arial" panose="020B0604020202020204" pitchFamily="34" charset="0"/>
              <a:buChar char="•"/>
            </a:pPr>
            <a:r>
              <a:rPr lang="en-US" sz="1200" i="1" kern="1200">
                <a:solidFill>
                  <a:schemeClr val="tx1"/>
                </a:solidFill>
                <a:effectLst/>
                <a:latin typeface="+mn-lt"/>
                <a:ea typeface="+mn-ea"/>
                <a:cs typeface="+mn-cs"/>
              </a:rPr>
              <a:t>Infrastructure</a:t>
            </a:r>
            <a:endParaRPr lang="en-US" b="0" i="1"/>
          </a:p>
          <a:p>
            <a:pPr marL="628650" lvl="1" indent="-171450">
              <a:buFont typeface="Arial" panose="020B0604020202020204" pitchFamily="34" charset="0"/>
              <a:buChar char="•"/>
            </a:pPr>
            <a:r>
              <a:rPr lang="en-US" b="1" i="1"/>
              <a:t>How to Use the Strategic Plan: </a:t>
            </a:r>
            <a:r>
              <a:rPr lang="en-US" b="0" i="1"/>
              <a:t>This section highlights how this Strategic Plan can be used by you, diverse stakeholders in the ECE system, over the next five years to further collaborate and make deep impact for children across LA County.</a:t>
            </a:r>
          </a:p>
          <a:p>
            <a:pPr marL="171450" lvl="0" indent="-171450">
              <a:buFont typeface="Arial" panose="020B0604020202020204" pitchFamily="34" charset="0"/>
              <a:buChar char="•"/>
            </a:pPr>
            <a:r>
              <a:rPr lang="en-US" b="0" i="1"/>
              <a:t>In today’s presentation, we will focus on the meat of this plan: the three priority areas, goals, and example strategies vetted by this body, the Child Care Planning Committee.</a:t>
            </a:r>
          </a:p>
          <a:p>
            <a:endParaRPr lang="en-US" b="0" i="1"/>
          </a:p>
          <a:p>
            <a:endParaRPr lang="en-US" b="0" i="1"/>
          </a:p>
        </p:txBody>
      </p:sp>
      <p:sp>
        <p:nvSpPr>
          <p:cNvPr id="4" name="Slide Number Placeholder 3"/>
          <p:cNvSpPr>
            <a:spLocks noGrp="1"/>
          </p:cNvSpPr>
          <p:nvPr>
            <p:ph type="sldNum" sz="quarter" idx="5"/>
          </p:nvPr>
        </p:nvSpPr>
        <p:spPr/>
        <p:txBody>
          <a:bodyPr/>
          <a:lstStyle/>
          <a:p>
            <a:fld id="{CE7E9EC7-FA88-7745-AC15-C7E53408CC47}" type="slidenum">
              <a:rPr lang="en-US" smtClean="0"/>
              <a:t>29</a:t>
            </a:fld>
            <a:endParaRPr lang="en-US"/>
          </a:p>
        </p:txBody>
      </p:sp>
    </p:spTree>
    <p:extLst>
      <p:ext uri="{BB962C8B-B14F-4D97-AF65-F5344CB8AC3E}">
        <p14:creationId xmlns:p14="http://schemas.microsoft.com/office/powerpoint/2010/main" val="3855019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956B3-2C7C-58FC-5AF5-FCB054254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7C186-0B5A-E4D3-CC8D-4357C4C73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A98E3-FF04-B9D6-0990-98CAD8C640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Raahi Reddy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For the development of the DRAFT 2026-30 Strategic Plan, we synthesized the Ad </a:t>
            </a:r>
            <a:r>
              <a:rPr lang="en-US" sz="1200" i="1" kern="1200" dirty="0" err="1">
                <a:solidFill>
                  <a:schemeClr val="tx1"/>
                </a:solidFill>
                <a:effectLst/>
                <a:latin typeface="+mn-lt"/>
                <a:ea typeface="+mn-ea"/>
                <a:cs typeface="+mn-cs"/>
              </a:rPr>
              <a:t>Hoc’s</a:t>
            </a:r>
            <a:r>
              <a:rPr lang="en-US" sz="1200" i="1" kern="1200" dirty="0">
                <a:solidFill>
                  <a:schemeClr val="tx1"/>
                </a:solidFill>
                <a:effectLst/>
                <a:latin typeface="+mn-lt"/>
                <a:ea typeface="+mn-ea"/>
                <a:cs typeface="+mn-cs"/>
              </a:rPr>
              <a:t> input, continued external research, and consulted with stakeholders across the field. From this work, we present three key priority areas that will help provide strategic focus on our efforts to lift up the early care and education sector and families in LA County over the next five years.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Each of these priorities are relevant and achievable, and the Strategic Plan distinguishes between overarching outcomes and actionable pathways.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A </a:t>
            </a:r>
            <a:r>
              <a:rPr lang="en-US" sz="1200" b="1" i="1" kern="1200" dirty="0">
                <a:solidFill>
                  <a:schemeClr val="tx1"/>
                </a:solidFill>
                <a:effectLst/>
                <a:latin typeface="+mn-lt"/>
                <a:ea typeface="+mn-ea"/>
                <a:cs typeface="+mn-cs"/>
              </a:rPr>
              <a:t>Goal</a:t>
            </a:r>
            <a:r>
              <a:rPr lang="en-US" sz="1200" i="1" kern="1200" dirty="0">
                <a:solidFill>
                  <a:schemeClr val="tx1"/>
                </a:solidFill>
                <a:effectLst/>
                <a:latin typeface="+mn-lt"/>
                <a:ea typeface="+mn-ea"/>
                <a:cs typeface="+mn-cs"/>
              </a:rPr>
              <a:t> defines the explicit, long-term change the Strategic Plan aims to achieve within the ECE system.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An </a:t>
            </a:r>
            <a:r>
              <a:rPr lang="en-US" sz="1200" b="1" i="1" kern="1200" dirty="0">
                <a:solidFill>
                  <a:schemeClr val="tx1"/>
                </a:solidFill>
                <a:effectLst/>
                <a:latin typeface="+mn-lt"/>
                <a:ea typeface="+mn-ea"/>
                <a:cs typeface="+mn-cs"/>
              </a:rPr>
              <a:t>Example Strategy</a:t>
            </a:r>
            <a:r>
              <a:rPr lang="en-US" sz="1200" i="1" kern="1200" dirty="0">
                <a:solidFill>
                  <a:schemeClr val="tx1"/>
                </a:solidFill>
                <a:effectLst/>
                <a:latin typeface="+mn-lt"/>
                <a:ea typeface="+mn-ea"/>
                <a:cs typeface="+mn-cs"/>
              </a:rPr>
              <a:t> provides an idea or approach demonstrating how to achieve that goal.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Here is an overview of the priority areas and goals for the Strategic Plan 2026-30.</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1: ECE Workforce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1.A.</a:t>
            </a:r>
            <a:r>
              <a:rPr lang="en-US" sz="1200" kern="1200" dirty="0">
                <a:solidFill>
                  <a:schemeClr val="tx1"/>
                </a:solidFill>
                <a:effectLst/>
                <a:latin typeface="+mn-lt"/>
                <a:ea typeface="+mn-ea"/>
                <a:cs typeface="+mn-cs"/>
              </a:rPr>
              <a:t> Promote increased compensation for the early care and education workforce.</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1.B.</a:t>
            </a:r>
            <a:r>
              <a:rPr lang="en-US" sz="1200" kern="1200" dirty="0">
                <a:solidFill>
                  <a:schemeClr val="tx1"/>
                </a:solidFill>
                <a:effectLst/>
                <a:latin typeface="+mn-lt"/>
                <a:ea typeface="+mn-ea"/>
                <a:cs typeface="+mn-cs"/>
              </a:rPr>
              <a:t>  Expand access and awareness of workplace well-being strategies that promote mental health of ECE workforce and address external stressors in the workplace.</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1.C.</a:t>
            </a:r>
            <a:r>
              <a:rPr lang="en-US" sz="1200" kern="1200" dirty="0">
                <a:solidFill>
                  <a:schemeClr val="tx1"/>
                </a:solidFill>
                <a:effectLst/>
                <a:latin typeface="+mn-lt"/>
                <a:ea typeface="+mn-ea"/>
                <a:cs typeface="+mn-cs"/>
              </a:rPr>
              <a:t> Align, expand and strengthen ECE pathways for recruiting and preparing new early educators.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2: Access to ECE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2.A.</a:t>
            </a:r>
            <a:r>
              <a:rPr lang="en-US" sz="1200" kern="1200" dirty="0">
                <a:solidFill>
                  <a:schemeClr val="tx1"/>
                </a:solidFill>
                <a:effectLst/>
                <a:latin typeface="+mn-lt"/>
                <a:ea typeface="+mn-ea"/>
                <a:cs typeface="+mn-cs"/>
              </a:rPr>
              <a:t> Strengthen and simplify access to ECE programs for Los Angeles County families.</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2.B.</a:t>
            </a:r>
            <a:r>
              <a:rPr lang="en-US" sz="1200" kern="1200" dirty="0">
                <a:solidFill>
                  <a:schemeClr val="tx1"/>
                </a:solidFill>
                <a:effectLst/>
                <a:latin typeface="+mn-lt"/>
                <a:ea typeface="+mn-ea"/>
                <a:cs typeface="+mn-cs"/>
              </a:rPr>
              <a:t> Build partnerships that connect the ECE system with other systems that support families with young children.</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2.C.</a:t>
            </a:r>
            <a:r>
              <a:rPr lang="en-US" sz="1200" kern="1200" dirty="0">
                <a:solidFill>
                  <a:schemeClr val="tx1"/>
                </a:solidFill>
                <a:effectLst/>
                <a:latin typeface="+mn-lt"/>
                <a:ea typeface="+mn-ea"/>
                <a:cs typeface="+mn-cs"/>
              </a:rPr>
              <a:t> Expand financial investments in ECE programs to support the sustainability of child care services. </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2.D.</a:t>
            </a:r>
            <a:r>
              <a:rPr lang="en-US" sz="1200" kern="1200" dirty="0">
                <a:solidFill>
                  <a:schemeClr val="tx1"/>
                </a:solidFill>
                <a:effectLst/>
                <a:latin typeface="+mn-lt"/>
                <a:ea typeface="+mn-ea"/>
                <a:cs typeface="+mn-cs"/>
              </a:rPr>
              <a:t> Expand access to publicly available, user-friendly tools and data resources that support local planning for ECE expansion.</a:t>
            </a: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Priority Area 3: ECE Infrastructure</a:t>
            </a:r>
            <a:endParaRPr lang="en-US" sz="2000" b="1"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3.A.</a:t>
            </a:r>
            <a:r>
              <a:rPr lang="en-US" sz="1200" kern="1200" dirty="0">
                <a:solidFill>
                  <a:schemeClr val="tx1"/>
                </a:solidFill>
                <a:effectLst/>
                <a:latin typeface="+mn-lt"/>
                <a:ea typeface="+mn-ea"/>
                <a:cs typeface="+mn-cs"/>
              </a:rPr>
              <a:t> Strengthen, streamline and simplify ECE facility development across Los Angeles County.</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3.B.</a:t>
            </a:r>
            <a:r>
              <a:rPr lang="en-US" sz="1200" kern="1200" dirty="0">
                <a:solidFill>
                  <a:schemeClr val="tx1"/>
                </a:solidFill>
                <a:effectLst/>
                <a:latin typeface="+mn-lt"/>
                <a:ea typeface="+mn-ea"/>
                <a:cs typeface="+mn-cs"/>
              </a:rPr>
              <a:t> Increase ECE facility renovation and/or development for programs that serve infants and toddlers.</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3.C.</a:t>
            </a:r>
            <a:r>
              <a:rPr lang="en-US" sz="1200" kern="1200" dirty="0">
                <a:solidFill>
                  <a:schemeClr val="tx1"/>
                </a:solidFill>
                <a:effectLst/>
                <a:latin typeface="+mn-lt"/>
                <a:ea typeface="+mn-ea"/>
                <a:cs typeface="+mn-cs"/>
              </a:rPr>
              <a:t> Improve connections between ECE providers and operational resources that help reduce program costs and support business sustainability.</a:t>
            </a:r>
          </a:p>
          <a:p>
            <a:pPr marL="1085850" lvl="2" indent="-171450">
              <a:buFont typeface="Arial" panose="020B0604020202020204" pitchFamily="34" charset="0"/>
              <a:buChar char="•"/>
            </a:pPr>
            <a:r>
              <a:rPr lang="en-US" sz="1200" b="1" kern="1200" dirty="0">
                <a:solidFill>
                  <a:schemeClr val="tx1"/>
                </a:solidFill>
                <a:effectLst/>
                <a:latin typeface="+mn-lt"/>
                <a:ea typeface="+mn-ea"/>
                <a:cs typeface="+mn-cs"/>
              </a:rPr>
              <a:t>Goal 3.D.</a:t>
            </a:r>
            <a:r>
              <a:rPr lang="en-US" sz="1200" kern="1200" dirty="0">
                <a:solidFill>
                  <a:schemeClr val="tx1"/>
                </a:solidFill>
                <a:effectLst/>
                <a:latin typeface="+mn-lt"/>
                <a:ea typeface="+mn-ea"/>
                <a:cs typeface="+mn-cs"/>
              </a:rPr>
              <a:t> Elevate the importance of ECE as a priority in Los Angeles County municipalities.</a:t>
            </a:r>
            <a:endParaRPr lang="en-US" sz="120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C8C7395-73DD-4C3F-6492-5ACDCFBED7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7683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82560-80F0-317C-77CE-442E62E39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56742-DCD4-4CAF-CE53-35B6679E3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28633-0139-3386-0E3B-E73094895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highlight>
                  <a:srgbClr val="C6C6C6"/>
                </a:highlight>
              </a:rPr>
              <a:t>ECE Workforce is the first Strategic Plan priority area.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In 2025, according to the “State of the Early Care and Education Workforce: Los Angeles County” by the Center for the Study of Child Care Employment at University of California, Berkeley, median annual wages reached $50,100 ($25/</a:t>
            </a:r>
            <a:r>
              <a:rPr lang="en-US" sz="1200" kern="1200" err="1">
                <a:solidFill>
                  <a:schemeClr val="tx1"/>
                </a:solidFill>
                <a:effectLst/>
                <a:latin typeface="+mn-lt"/>
                <a:ea typeface="+mn-ea"/>
                <a:cs typeface="+mn-cs"/>
              </a:rPr>
              <a:t>hr</a:t>
            </a:r>
            <a:r>
              <a:rPr lang="en-US" sz="1200" kern="1200">
                <a:solidFill>
                  <a:schemeClr val="tx1"/>
                </a:solidFill>
                <a:effectLst/>
                <a:latin typeface="+mn-lt"/>
                <a:ea typeface="+mn-ea"/>
                <a:cs typeface="+mn-cs"/>
              </a:rPr>
              <a:t>) for center lead teachers, $43,700 ($21/</a:t>
            </a:r>
            <a:r>
              <a:rPr lang="en-US" sz="1200" kern="1200" err="1">
                <a:solidFill>
                  <a:schemeClr val="tx1"/>
                </a:solidFill>
                <a:effectLst/>
                <a:latin typeface="+mn-lt"/>
                <a:ea typeface="+mn-ea"/>
                <a:cs typeface="+mn-cs"/>
              </a:rPr>
              <a:t>hr</a:t>
            </a:r>
            <a:r>
              <a:rPr lang="en-US" sz="1200" kern="1200">
                <a:solidFill>
                  <a:schemeClr val="tx1"/>
                </a:solidFill>
                <a:effectLst/>
                <a:latin typeface="+mn-lt"/>
                <a:ea typeface="+mn-ea"/>
                <a:cs typeface="+mn-cs"/>
              </a:rPr>
              <a:t>) for assistant teachers, and between $45,000 and $55,000 for large family child care providers, well below the LA County median household income of $90,112 between 2020-2024.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Simultaneously, annual turnover rate among center-based lead teachers (21%) and assistant teachers (19%) remains high.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Additionally, in another 2025 survey conducted by the Center for the Study of Child Care Employment, 57% of Family Child Care Home (FCCH) providers, 66% of center directors, and 71% of center teaching staff met the threshold for significant stress.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External pressures such as federal immigration enforcement and the COVID-19 pandemic have further strained staff shortages.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These data points are indicative of the need for increased compensation toward a living wage and targeted support  to stabilize the workforce.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latin typeface="+mn-lt"/>
                <a:ea typeface="+mn-ea"/>
                <a:cs typeface="+mn-cs"/>
              </a:rPr>
              <a:t>Goals</a:t>
            </a:r>
            <a:r>
              <a:rPr lang="en-US" sz="1200" kern="1200">
                <a:solidFill>
                  <a:schemeClr val="tx1"/>
                </a:solidFill>
                <a:effectLs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1.A. promoting increased compensation for the ECE workforce;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1.B. expanding access and awareness of workplace well-being strategies that promote mental health of ECE workforce and address external stressors; and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1.C. aligning, expanding and strengthening ECE pathways for recruiting and preparing new early educators.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1200">
                <a:solidFill>
                  <a:schemeClr val="tx1"/>
                </a:solidFill>
                <a:effectLst/>
                <a:latin typeface="+mn-lt"/>
                <a:ea typeface="+mn-ea"/>
                <a:cs typeface="+mn-cs"/>
              </a:rPr>
              <a:t>The </a:t>
            </a:r>
            <a:r>
              <a:rPr lang="en-US" b="1" kern="1200">
                <a:solidFill>
                  <a:schemeClr val="tx1"/>
                </a:solidFill>
                <a:effectLst/>
                <a:latin typeface="+mn-lt"/>
                <a:ea typeface="+mn-ea"/>
                <a:cs typeface="+mn-cs"/>
              </a:rPr>
              <a:t>example strategies </a:t>
            </a:r>
            <a:r>
              <a:rPr lang="en-US" kern="1200">
                <a:solidFill>
                  <a:schemeClr val="tx1"/>
                </a:solidFill>
                <a:effectLst/>
                <a:latin typeface="+mn-lt"/>
                <a:ea typeface="+mn-ea"/>
                <a:cs typeface="+mn-cs"/>
              </a:rPr>
              <a:t>are a starting point, a non-exhaustive list of ideas or approaches to achieving these goals.</a:t>
            </a:r>
            <a:endParaRPr lang="en-US">
              <a:effectLst/>
            </a:endParaRPr>
          </a:p>
          <a:p>
            <a:endParaRPr lang="en-US"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AACF07A-23D2-288C-2ED3-2EE6E1F0E0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1213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0D840-44D7-496E-E6B1-75DFE1B77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407DC1-A8F4-C071-07F8-F80774F5B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E387A-C3E2-88DB-BC07-BD0F6D743B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highlight>
                  <a:srgbClr val="C6C6C6"/>
                </a:highlight>
              </a:rPr>
              <a:t>ECE Workforce is the first Strategic Plan priority area.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In 2025, according to the “State of the Early Care and Education Workforce: Los Angeles County” by the Center for the Study of Child Care Employment at University of California, Berkeley, median annual wages reached $50,100 ($25/</a:t>
            </a:r>
            <a:r>
              <a:rPr lang="en-US" sz="1200" kern="1200" err="1">
                <a:solidFill>
                  <a:schemeClr val="tx1"/>
                </a:solidFill>
                <a:effectLst/>
                <a:highlight>
                  <a:srgbClr val="C6C6C6"/>
                </a:highlight>
                <a:latin typeface="+mn-lt"/>
                <a:ea typeface="+mn-ea"/>
                <a:cs typeface="+mn-cs"/>
              </a:rPr>
              <a:t>hr</a:t>
            </a:r>
            <a:r>
              <a:rPr lang="en-US" sz="1200" kern="1200">
                <a:solidFill>
                  <a:schemeClr val="tx1"/>
                </a:solidFill>
                <a:effectLst/>
                <a:highlight>
                  <a:srgbClr val="C6C6C6"/>
                </a:highlight>
                <a:latin typeface="+mn-lt"/>
                <a:ea typeface="+mn-ea"/>
                <a:cs typeface="+mn-cs"/>
              </a:rPr>
              <a:t>) for center lead teachers, $43,700 ($21/</a:t>
            </a:r>
            <a:r>
              <a:rPr lang="en-US" sz="1200" kern="1200" err="1">
                <a:solidFill>
                  <a:schemeClr val="tx1"/>
                </a:solidFill>
                <a:effectLst/>
                <a:highlight>
                  <a:srgbClr val="C6C6C6"/>
                </a:highlight>
                <a:latin typeface="+mn-lt"/>
                <a:ea typeface="+mn-ea"/>
                <a:cs typeface="+mn-cs"/>
              </a:rPr>
              <a:t>hr</a:t>
            </a:r>
            <a:r>
              <a:rPr lang="en-US" sz="1200" kern="1200">
                <a:solidFill>
                  <a:schemeClr val="tx1"/>
                </a:solidFill>
                <a:effectLst/>
                <a:highlight>
                  <a:srgbClr val="C6C6C6"/>
                </a:highlight>
                <a:latin typeface="+mn-lt"/>
                <a:ea typeface="+mn-ea"/>
                <a:cs typeface="+mn-cs"/>
              </a:rPr>
              <a:t>) for assistant teachers, and between $45,000 and $55,000 for large family child care providers, well below the LA County median household income of $90,112 between 2020-2024.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Simultaneously, annual turnover rate among center-based lead teachers (21%) and assistant teachers (19%) remains high.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Additionally, in another 2025 survey conducted by the Center for the Study of Child Care Employment, 57% of Family Child Care Home (FCCH) providers, 66% of center directors, and 71% of center teaching staff met the threshold for significant stress.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External pressures such as federal immigration enforcement and the COVID-19 pandemic have further strained staff shortages.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These data points are indicative of the need for increased compensation toward a living wage and targeted support  to stabilize the workforce.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highlight>
                  <a:srgbClr val="C6C6C6"/>
                </a:highlight>
                <a:latin typeface="+mn-lt"/>
                <a:ea typeface="+mn-ea"/>
                <a:cs typeface="+mn-cs"/>
              </a:rPr>
              <a:t>Goals</a:t>
            </a:r>
            <a:r>
              <a:rPr lang="en-US" sz="1200" kern="1200">
                <a:solidFill>
                  <a:schemeClr val="tx1"/>
                </a:solidFill>
                <a:effectLst/>
                <a:highlight>
                  <a:srgbClr val="C6C6C6"/>
                </a:highligh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1.A. promoting increased compensation for the ECE workforce;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1.B. expanding access and awareness of workplace well-being strategies that promote mental health of ECE workforce and address external stressors; and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highlight>
                  <a:srgbClr val="C6C6C6"/>
                </a:highlight>
                <a:latin typeface="+mn-lt"/>
                <a:ea typeface="+mn-ea"/>
                <a:cs typeface="+mn-cs"/>
              </a:rPr>
              <a:t>1.C. aligning, expanding and strengthening ECE pathways for recruiting and preparing new early educators.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1200">
                <a:solidFill>
                  <a:schemeClr val="tx1"/>
                </a:solidFill>
                <a:effectLst/>
                <a:highlight>
                  <a:srgbClr val="C6C6C6"/>
                </a:highlight>
                <a:latin typeface="+mn-lt"/>
                <a:ea typeface="+mn-ea"/>
                <a:cs typeface="+mn-cs"/>
              </a:rPr>
              <a:t>The </a:t>
            </a:r>
            <a:r>
              <a:rPr lang="en-US" b="1" kern="1200">
                <a:solidFill>
                  <a:schemeClr val="tx1"/>
                </a:solidFill>
                <a:effectLst/>
                <a:highlight>
                  <a:srgbClr val="C6C6C6"/>
                </a:highlight>
                <a:latin typeface="+mn-lt"/>
                <a:ea typeface="+mn-ea"/>
                <a:cs typeface="+mn-cs"/>
              </a:rPr>
              <a:t>example strategies </a:t>
            </a:r>
            <a:r>
              <a:rPr lang="en-US" kern="1200">
                <a:solidFill>
                  <a:schemeClr val="tx1"/>
                </a:solidFill>
                <a:effectLst/>
                <a:highlight>
                  <a:srgbClr val="C6C6C6"/>
                </a:highlight>
                <a:latin typeface="+mn-lt"/>
                <a:ea typeface="+mn-ea"/>
                <a:cs typeface="+mn-cs"/>
              </a:rPr>
              <a:t>are a starting point, a non-exhaustive list of ideas or approaches to achieving these goals.</a:t>
            </a:r>
            <a:endParaRPr lang="en-US">
              <a:effectLst/>
              <a:highlight>
                <a:srgbClr val="C6C6C6"/>
              </a:highlight>
            </a:endParaRPr>
          </a:p>
          <a:p>
            <a:endParaRPr lang="en-US" sz="1200" kern="1200">
              <a:solidFill>
                <a:schemeClr val="tx1"/>
              </a:solidFill>
              <a:effectLst/>
              <a:highlight>
                <a:srgbClr val="C6C6C6"/>
              </a:highlight>
              <a:latin typeface="+mn-lt"/>
              <a:ea typeface="+mn-ea"/>
              <a:cs typeface="+mn-cs"/>
            </a:endParaRPr>
          </a:p>
          <a:p>
            <a:endParaRPr lang="en-US" baseline="30000">
              <a:highlight>
                <a:srgbClr val="C6C6C6"/>
              </a:highlight>
            </a:endParaRPr>
          </a:p>
        </p:txBody>
      </p:sp>
      <p:sp>
        <p:nvSpPr>
          <p:cNvPr id="4" name="Slide Number Placeholder 3">
            <a:extLst>
              <a:ext uri="{FF2B5EF4-FFF2-40B4-BE49-F238E27FC236}">
                <a16:creationId xmlns:a16="http://schemas.microsoft.com/office/drawing/2014/main" id="{B7C3C9CF-0E83-72BE-60FF-40D1D9A45C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3455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60813-DF42-0C01-CE7A-8EC3DB003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5E6DA-6CC8-0828-F353-9BC86FAF8F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E8DBF-F7F4-6C53-CBEA-682B68431C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indent="-171450">
              <a:buFont typeface="Arial" panose="020B0604020202020204" pitchFamily="34" charset="0"/>
              <a:buChar char="•"/>
            </a:pPr>
            <a:r>
              <a:rPr lang="en-US">
                <a:highlight>
                  <a:srgbClr val="C6C6C6"/>
                </a:highlight>
              </a:rPr>
              <a:t>The second priority area is Access to ECE.</a:t>
            </a:r>
            <a:endParaRPr lang="en-US" sz="1200" kern="1200">
              <a:solidFill>
                <a:schemeClr val="tx1"/>
              </a:solidFill>
              <a:effectLst/>
              <a:highlight>
                <a:srgbClr val="C6C6C6"/>
              </a:highlight>
              <a:latin typeface="+mn-lt"/>
              <a:ea typeface="+mn-ea"/>
              <a:cs typeface="+mn-cs"/>
            </a:endParaRPr>
          </a:p>
          <a:p>
            <a:pPr marL="171450" indent="-171450">
              <a:buFont typeface="Arial" panose="020B0604020202020204" pitchFamily="34" charset="0"/>
              <a:buChar char="•"/>
            </a:pPr>
            <a:r>
              <a:rPr lang="en-US" sz="1200" kern="1200">
                <a:solidFill>
                  <a:schemeClr val="tx1"/>
                </a:solidFill>
                <a:effectLst/>
                <a:highlight>
                  <a:srgbClr val="C6C6C6"/>
                </a:highlight>
                <a:latin typeface="+mn-lt"/>
                <a:ea typeface="+mn-ea"/>
                <a:cs typeface="+mn-cs"/>
              </a:rPr>
              <a:t>Across Los Angeles County, high costs for care, complex enrollment processes, and facility capacity constraints limit access to early care and education for families across all income levels. </a:t>
            </a:r>
          </a:p>
          <a:p>
            <a:pPr marL="171450" indent="-171450">
              <a:buFont typeface="Arial" panose="020B0604020202020204" pitchFamily="34" charset="0"/>
              <a:buChar char="•"/>
            </a:pPr>
            <a:r>
              <a:rPr lang="en-US" sz="1200" kern="1200">
                <a:solidFill>
                  <a:schemeClr val="tx1"/>
                </a:solidFill>
                <a:effectLst/>
                <a:highlight>
                  <a:srgbClr val="C6C6C6"/>
                </a:highlight>
                <a:latin typeface="+mn-lt"/>
                <a:ea typeface="+mn-ea"/>
                <a:cs typeface="+mn-cs"/>
              </a:rPr>
              <a:t>According to the 2023 Los Angeles County Early Care and Education (ECE) Needs Assessment Brief, LA County has the licensed capacity to serve only 24% of children ages 0-12 whose parents are in the labor force. </a:t>
            </a:r>
          </a:p>
          <a:p>
            <a:pPr marL="171450" indent="-171450">
              <a:buFont typeface="Arial" panose="020B0604020202020204" pitchFamily="34" charset="0"/>
              <a:buChar char="•"/>
            </a:pPr>
            <a:r>
              <a:rPr lang="en-US" sz="1200" kern="1200">
                <a:solidFill>
                  <a:schemeClr val="tx1"/>
                </a:solidFill>
                <a:effectLst/>
                <a:highlight>
                  <a:srgbClr val="C6C6C6"/>
                </a:highlight>
                <a:latin typeface="+mn-lt"/>
                <a:ea typeface="+mn-ea"/>
                <a:cs typeface="+mn-cs"/>
              </a:rPr>
              <a:t>Even with increased investment in subsidized care to reduce costs, </a:t>
            </a:r>
            <a:r>
              <a:rPr lang="en-US" sz="1200" u="sng" kern="1200">
                <a:solidFill>
                  <a:schemeClr val="tx1"/>
                </a:solidFill>
                <a:effectLst/>
                <a:highlight>
                  <a:srgbClr val="C6C6C6"/>
                </a:highlight>
                <a:latin typeface="+mn-lt"/>
                <a:ea typeface="+mn-ea"/>
                <a:cs typeface="+mn-cs"/>
              </a:rPr>
              <a:t>families are unaware of available subsidies or resources, </a:t>
            </a:r>
            <a:r>
              <a:rPr lang="en-US" sz="1200" kern="1200">
                <a:solidFill>
                  <a:schemeClr val="tx1"/>
                </a:solidFill>
                <a:effectLst/>
                <a:highlight>
                  <a:srgbClr val="C6C6C6"/>
                </a:highlight>
                <a:latin typeface="+mn-lt"/>
                <a:ea typeface="+mn-ea"/>
                <a:cs typeface="+mn-cs"/>
              </a:rPr>
              <a:t>and administrative challenges contribute to low uptake. </a:t>
            </a:r>
          </a:p>
          <a:p>
            <a:pPr marL="171450" indent="-171450">
              <a:buFont typeface="Arial" panose="020B0604020202020204" pitchFamily="34" charset="0"/>
              <a:buChar char="•"/>
            </a:pPr>
            <a:r>
              <a:rPr lang="en-US" sz="1200" kern="1200">
                <a:solidFill>
                  <a:schemeClr val="tx1"/>
                </a:solidFill>
                <a:effectLst/>
                <a:highlight>
                  <a:srgbClr val="C6C6C6"/>
                </a:highlight>
                <a:latin typeface="+mn-lt"/>
                <a:ea typeface="+mn-ea"/>
                <a:cs typeface="+mn-cs"/>
              </a:rPr>
              <a:t>These challenges leave eligible infants, toddlers, and preschool-age children unserved, indicating that despite initiatives, such as California’s expansion of Transitional Kindergarten (TK), there is more systemic collaboration needed to ensure all children have access to quality, affordable early care and education.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highlight>
                  <a:srgbClr val="C6C6C6"/>
                </a:highlight>
                <a:latin typeface="+mn-lt"/>
                <a:ea typeface="+mn-ea"/>
                <a:cs typeface="+mn-cs"/>
              </a:rPr>
              <a:t>Goals</a:t>
            </a:r>
            <a:r>
              <a:rPr lang="en-US" sz="1200" kern="1200">
                <a:solidFill>
                  <a:schemeClr val="tx1"/>
                </a:solidFill>
                <a:effectLst/>
                <a:highlight>
                  <a:srgbClr val="C6C6C6"/>
                </a:highligh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highlight>
                  <a:srgbClr val="C6C6C6"/>
                </a:highlight>
                <a:latin typeface="Calibri"/>
                <a:ea typeface="Calibri"/>
                <a:cs typeface="Calibri"/>
              </a:rPr>
              <a:t>Goal 2.A. </a:t>
            </a:r>
            <a:r>
              <a:rPr lang="en-US" sz="1200" b="0">
                <a:solidFill>
                  <a:srgbClr val="D7387D"/>
                </a:solidFill>
                <a:highlight>
                  <a:srgbClr val="C6C6C6"/>
                </a:highlight>
                <a:latin typeface="Calibri"/>
                <a:ea typeface="Calibri"/>
                <a:cs typeface="Calibri"/>
              </a:rPr>
              <a:t>Strengthening and simplifying access to ECE programs for Los Angeles County families.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highlight>
                  <a:srgbClr val="C6C6C6"/>
                </a:highlight>
                <a:latin typeface="Calibri"/>
                <a:ea typeface="Calibri"/>
                <a:cs typeface="Calibri"/>
              </a:rPr>
              <a:t>Goal 2.B. </a:t>
            </a:r>
            <a:r>
              <a:rPr lang="en-US" sz="1200" b="0">
                <a:solidFill>
                  <a:srgbClr val="D7387D"/>
                </a:solidFill>
                <a:highlight>
                  <a:srgbClr val="C6C6C6"/>
                </a:highlight>
                <a:latin typeface="Calibri"/>
                <a:ea typeface="Calibri"/>
                <a:cs typeface="Calibri"/>
              </a:rPr>
              <a:t>Building partnerships that connect the ECE system with other systems that support families with young children.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highlight>
                  <a:srgbClr val="C6C6C6"/>
                </a:highlight>
                <a:latin typeface="Calibri"/>
                <a:ea typeface="Calibri"/>
                <a:cs typeface="Calibri"/>
              </a:rPr>
              <a:t>Goal 2.C. </a:t>
            </a:r>
            <a:r>
              <a:rPr lang="en-US" sz="1200" b="0">
                <a:solidFill>
                  <a:srgbClr val="D7387D"/>
                </a:solidFill>
                <a:highlight>
                  <a:srgbClr val="C6C6C6"/>
                </a:highlight>
                <a:latin typeface="Calibri"/>
                <a:ea typeface="Calibri"/>
                <a:cs typeface="Calibri"/>
              </a:rPr>
              <a:t>Expanding financial investments in ECE programs to support the sustainability of child care services;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highlight>
                  <a:srgbClr val="C6C6C6"/>
                </a:highlight>
                <a:latin typeface="Calibri"/>
                <a:ea typeface="Calibri"/>
                <a:cs typeface="Calibri"/>
              </a:rPr>
              <a:t>Goal 2.D. </a:t>
            </a:r>
            <a:r>
              <a:rPr lang="en-US" sz="1200" b="0">
                <a:solidFill>
                  <a:srgbClr val="D7387D"/>
                </a:solidFill>
                <a:highlight>
                  <a:srgbClr val="C6C6C6"/>
                </a:highlight>
                <a:latin typeface="Calibri"/>
                <a:ea typeface="Calibri"/>
                <a:cs typeface="Calibri"/>
              </a:rPr>
              <a:t>Expanding access to publicly available, user-friendly tools and data resources that support local planning for ECE expansion.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D7387D"/>
                </a:solidFill>
                <a:highlight>
                  <a:srgbClr val="C6C6C6"/>
                </a:highlight>
                <a:latin typeface="Calibri"/>
                <a:ea typeface="Calibri"/>
                <a:cs typeface="Calibri"/>
              </a:rPr>
              <a:t>These </a:t>
            </a:r>
            <a:r>
              <a:rPr lang="en-US" sz="1200" b="1">
                <a:solidFill>
                  <a:srgbClr val="D7387D"/>
                </a:solidFill>
                <a:highlight>
                  <a:srgbClr val="C6C6C6"/>
                </a:highlight>
                <a:latin typeface="Calibri"/>
                <a:ea typeface="Calibri"/>
                <a:cs typeface="Calibri"/>
              </a:rPr>
              <a:t>example strategies </a:t>
            </a:r>
            <a:r>
              <a:rPr lang="en-US" sz="1200" b="0">
                <a:solidFill>
                  <a:srgbClr val="D7387D"/>
                </a:solidFill>
                <a:highlight>
                  <a:srgbClr val="C6C6C6"/>
                </a:highlight>
                <a:latin typeface="Calibri"/>
                <a:ea typeface="Calibri"/>
                <a:cs typeface="Calibri"/>
              </a:rPr>
              <a:t>describe key approaches that can enable this priority. </a:t>
            </a:r>
          </a:p>
        </p:txBody>
      </p:sp>
      <p:sp>
        <p:nvSpPr>
          <p:cNvPr id="4" name="Slide Number Placeholder 3">
            <a:extLst>
              <a:ext uri="{FF2B5EF4-FFF2-40B4-BE49-F238E27FC236}">
                <a16:creationId xmlns:a16="http://schemas.microsoft.com/office/drawing/2014/main" id="{A38A4EF4-042D-2F3A-D861-7E3221D154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4679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074" indent="-173074">
              <a:buFont typeface="Arial" panose="020B0604020202020204" pitchFamily="34" charset="0"/>
              <a:buChar char="•"/>
            </a:pPr>
            <a:r>
              <a:rPr lang="en-US" dirty="0"/>
              <a:t>I would like to spend a few minutes highlighting some of the key responsibilities of the Child Care Planning Committee.</a:t>
            </a:r>
          </a:p>
          <a:p>
            <a:endParaRPr lang="en-US" dirty="0"/>
          </a:p>
          <a:p>
            <a:pPr marL="173074" indent="-173074">
              <a:buFont typeface="Arial" panose="020B0604020202020204" pitchFamily="34" charset="0"/>
              <a:buChar char="•"/>
            </a:pPr>
            <a:r>
              <a:rPr lang="en-US" dirty="0"/>
              <a:t>Again, the Child Care Planning Committee is LA County’s Local Planning Council. I will use the terms interchangeably. </a:t>
            </a:r>
          </a:p>
          <a:p>
            <a:endParaRPr lang="en-US" dirty="0"/>
          </a:p>
          <a:p>
            <a:pPr marL="173074" indent="-173074">
              <a:buFont typeface="Arial" panose="020B0604020202020204" pitchFamily="34" charset="0"/>
              <a:buChar char="•"/>
            </a:pPr>
            <a:r>
              <a:rPr lang="en-US" dirty="0"/>
              <a:t>Both the funding priorities &amp; voluntary transfer of funds are done annually, and every five years we produced the ECE Needs Assessment and a new strategic plan. </a:t>
            </a:r>
          </a:p>
          <a:p>
            <a:endParaRPr lang="en-US" dirty="0"/>
          </a:p>
          <a:p>
            <a:pPr marL="173074" indent="-173074">
              <a:buFont typeface="Arial" panose="020B0604020202020204" pitchFamily="34" charset="0"/>
              <a:buChar char="•"/>
            </a:pPr>
            <a:r>
              <a:rPr lang="en-US" dirty="0"/>
              <a:t>The policy priorities and legislative agenda are updated as needed. </a:t>
            </a:r>
          </a:p>
          <a:p>
            <a:endParaRPr lang="en-US" dirty="0"/>
          </a:p>
        </p:txBody>
      </p:sp>
      <p:sp>
        <p:nvSpPr>
          <p:cNvPr id="4" name="Slide Number Placeholder 3"/>
          <p:cNvSpPr>
            <a:spLocks noGrp="1"/>
          </p:cNvSpPr>
          <p:nvPr>
            <p:ph type="sldNum" sz="quarter" idx="5"/>
          </p:nvPr>
        </p:nvSpPr>
        <p:spPr/>
        <p:txBody>
          <a:bodyPr/>
          <a:lstStyle/>
          <a:p>
            <a:fld id="{CE7E9EC7-FA88-7745-AC15-C7E53408CC47}" type="slidenum">
              <a:rPr lang="en-US" smtClean="0"/>
              <a:t>8</a:t>
            </a:fld>
            <a:endParaRPr lang="en-US"/>
          </a:p>
        </p:txBody>
      </p:sp>
    </p:spTree>
    <p:extLst>
      <p:ext uri="{BB962C8B-B14F-4D97-AF65-F5344CB8AC3E}">
        <p14:creationId xmlns:p14="http://schemas.microsoft.com/office/powerpoint/2010/main" val="3033300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FF816-3204-2696-98DB-1044F2322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D4686-10ED-83EC-966D-23654EBE2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1685B-BDF6-2711-78A2-B269B9C910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indent="-171450">
              <a:buFont typeface="Arial" panose="020B0604020202020204" pitchFamily="34" charset="0"/>
              <a:buChar char="•"/>
            </a:pPr>
            <a:r>
              <a:rPr lang="en-US"/>
              <a:t>The second priority area is Access to ECE.</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Across Los Angeles County, high costs for care, complex enrollment processes, and facility capacity constraints limit access to early care and education for families across all income levels. </a:t>
            </a:r>
          </a:p>
          <a:p>
            <a:pPr marL="171450" indent="-171450">
              <a:buFont typeface="Arial" panose="020B0604020202020204" pitchFamily="34" charset="0"/>
              <a:buChar char="•"/>
            </a:pPr>
            <a:r>
              <a:rPr lang="en-US" sz="1200" kern="1200">
                <a:solidFill>
                  <a:schemeClr val="tx1"/>
                </a:solidFill>
                <a:effectLst/>
                <a:latin typeface="+mn-lt"/>
                <a:ea typeface="+mn-ea"/>
                <a:cs typeface="+mn-cs"/>
              </a:rPr>
              <a:t>According to the 2023 Los Angeles County Early Care and Education (ECE) Needs Assessment Brief, LA County has the licensed capacity to serve only 24% of children ages 0-12 whose parents are in the labor force. </a:t>
            </a:r>
          </a:p>
          <a:p>
            <a:pPr marL="171450" indent="-171450">
              <a:buFont typeface="Arial" panose="020B0604020202020204" pitchFamily="34" charset="0"/>
              <a:buChar char="•"/>
            </a:pPr>
            <a:r>
              <a:rPr lang="en-US" sz="1200" kern="1200">
                <a:solidFill>
                  <a:schemeClr val="tx1"/>
                </a:solidFill>
                <a:effectLst/>
                <a:latin typeface="+mn-lt"/>
                <a:ea typeface="+mn-ea"/>
                <a:cs typeface="+mn-cs"/>
              </a:rPr>
              <a:t>Even with increased investment in subsidized care to reduce costs, </a:t>
            </a:r>
            <a:r>
              <a:rPr lang="en-US" sz="1200" u="sng" kern="1200">
                <a:solidFill>
                  <a:schemeClr val="tx1"/>
                </a:solidFill>
                <a:effectLst/>
                <a:latin typeface="+mn-lt"/>
                <a:ea typeface="+mn-ea"/>
                <a:cs typeface="+mn-cs"/>
              </a:rPr>
              <a:t>families are unaware of available subsidies or resources, </a:t>
            </a:r>
            <a:r>
              <a:rPr lang="en-US" sz="1200" kern="1200">
                <a:solidFill>
                  <a:schemeClr val="tx1"/>
                </a:solidFill>
                <a:effectLst/>
                <a:latin typeface="+mn-lt"/>
                <a:ea typeface="+mn-ea"/>
                <a:cs typeface="+mn-cs"/>
              </a:rPr>
              <a:t>and administrative challenges contribute to low uptake. </a:t>
            </a:r>
          </a:p>
          <a:p>
            <a:pPr marL="171450" indent="-171450">
              <a:buFont typeface="Arial" panose="020B0604020202020204" pitchFamily="34" charset="0"/>
              <a:buChar char="•"/>
            </a:pPr>
            <a:r>
              <a:rPr lang="en-US" sz="1200" kern="1200">
                <a:solidFill>
                  <a:schemeClr val="tx1"/>
                </a:solidFill>
                <a:effectLst/>
                <a:latin typeface="+mn-lt"/>
                <a:ea typeface="+mn-ea"/>
                <a:cs typeface="+mn-cs"/>
              </a:rPr>
              <a:t>These challenges leave eligible infants, toddlers, and preschool-age children unserved, indicating that despite initiatives, such as California’s expansion of Transitional Kindergarten (TK), there is more systemic collaboration needed to ensure all children have access to quality, affordable early care and education.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latin typeface="+mn-lt"/>
                <a:ea typeface="+mn-ea"/>
                <a:cs typeface="+mn-cs"/>
              </a:rPr>
              <a:t>Goals</a:t>
            </a:r>
            <a:r>
              <a:rPr lang="en-US" sz="1200" kern="1200">
                <a:solidFill>
                  <a:schemeClr val="tx1"/>
                </a:solidFill>
                <a:effectLs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latin typeface="Calibri"/>
                <a:ea typeface="Calibri"/>
                <a:cs typeface="Calibri"/>
              </a:rPr>
              <a:t>Goal 2.A. </a:t>
            </a:r>
            <a:r>
              <a:rPr lang="en-US" sz="1200" b="0">
                <a:solidFill>
                  <a:srgbClr val="D7387D"/>
                </a:solidFill>
                <a:latin typeface="Calibri"/>
                <a:ea typeface="Calibri"/>
                <a:cs typeface="Calibri"/>
              </a:rPr>
              <a:t>Strengthening and simplifying access to ECE programs for Los Angeles County families.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latin typeface="Calibri"/>
                <a:ea typeface="Calibri"/>
                <a:cs typeface="Calibri"/>
              </a:rPr>
              <a:t>Goal 2.B. </a:t>
            </a:r>
            <a:r>
              <a:rPr lang="en-US" sz="1200" b="0">
                <a:solidFill>
                  <a:srgbClr val="D7387D"/>
                </a:solidFill>
                <a:latin typeface="Calibri"/>
                <a:ea typeface="Calibri"/>
                <a:cs typeface="Calibri"/>
              </a:rPr>
              <a:t>Building partnerships that connect the ECE system with other systems that support families with young children.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latin typeface="Calibri"/>
                <a:ea typeface="Calibri"/>
                <a:cs typeface="Calibri"/>
              </a:rPr>
              <a:t>Goal 2.C. </a:t>
            </a:r>
            <a:r>
              <a:rPr lang="en-US" sz="1200" b="0">
                <a:solidFill>
                  <a:srgbClr val="D7387D"/>
                </a:solidFill>
                <a:latin typeface="Calibri"/>
                <a:ea typeface="Calibri"/>
                <a:cs typeface="Calibri"/>
              </a:rPr>
              <a:t>Expanding financial investments in ECE programs to support the sustainability of child care services;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a:solidFill>
                  <a:srgbClr val="D7387D"/>
                </a:solidFill>
                <a:latin typeface="Calibri"/>
                <a:ea typeface="Calibri"/>
                <a:cs typeface="Calibri"/>
              </a:rPr>
              <a:t>Goal 2.D. </a:t>
            </a:r>
            <a:r>
              <a:rPr lang="en-US" sz="1200" b="0">
                <a:solidFill>
                  <a:srgbClr val="D7387D"/>
                </a:solidFill>
                <a:latin typeface="Calibri"/>
                <a:ea typeface="Calibri"/>
                <a:cs typeface="Calibri"/>
              </a:rPr>
              <a:t>Expanding access to publicly available, user-friendly tools and data resources that support local planning for ECE expansion.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D7387D"/>
                </a:solidFill>
                <a:latin typeface="Calibri"/>
                <a:ea typeface="Calibri"/>
                <a:cs typeface="Calibri"/>
              </a:rPr>
              <a:t>These </a:t>
            </a:r>
            <a:r>
              <a:rPr lang="en-US" sz="1200" b="1">
                <a:solidFill>
                  <a:srgbClr val="D7387D"/>
                </a:solidFill>
                <a:latin typeface="Calibri"/>
                <a:ea typeface="Calibri"/>
                <a:cs typeface="Calibri"/>
              </a:rPr>
              <a:t>example strategies </a:t>
            </a:r>
            <a:r>
              <a:rPr lang="en-US" sz="1200" b="0">
                <a:solidFill>
                  <a:srgbClr val="D7387D"/>
                </a:solidFill>
                <a:latin typeface="Calibri"/>
                <a:ea typeface="Calibri"/>
                <a:cs typeface="Calibri"/>
              </a:rPr>
              <a:t>describe key approaches that can enable this priority.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a:solidFill>
                <a:srgbClr val="D7387D"/>
              </a:solidFill>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a:solidFill>
                <a:srgbClr val="D7387D"/>
              </a:solidFill>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628650" lvl="1" indent="-171450">
              <a:buFont typeface="Arial" panose="020B0604020202020204" pitchFamily="34" charset="0"/>
              <a:buChar char="•"/>
            </a:pPr>
            <a:endParaRPr lang="en-US">
              <a:effectLst/>
            </a:endParaRPr>
          </a:p>
          <a:p>
            <a:r>
              <a:rPr lang="en-US" sz="1200" kern="1200">
                <a:solidFill>
                  <a:schemeClr val="tx1"/>
                </a:solidFill>
                <a:effectLst/>
                <a:latin typeface="+mn-lt"/>
                <a:ea typeface="+mn-ea"/>
                <a:cs typeface="+mn-cs"/>
              </a:rPr>
              <a:t> </a:t>
            </a:r>
            <a:endParaRPr lang="en-US">
              <a:effectLst/>
            </a:endParaRPr>
          </a:p>
          <a:p>
            <a:pPr marL="171450" indent="-171450">
              <a:buFont typeface="Arial" panose="020B0604020202020204" pitchFamily="34" charset="0"/>
              <a:buChar char="•"/>
            </a:pPr>
            <a:endParaRPr lang="en-US">
              <a:effectLst/>
            </a:endParaRP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5C28809B-298B-1EDE-A872-423F8C60DF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673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730DA-672B-05A1-1859-D63F97A428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8CD9D9-DB7B-6F02-E3FF-A16EDDBA7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64DDD-5DDE-97BE-33A7-77EAFCDCCC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indent="-171450">
              <a:buFont typeface="Arial" panose="020B0604020202020204" pitchFamily="34" charset="0"/>
              <a:buChar char="•"/>
            </a:pPr>
            <a:r>
              <a:rPr lang="en-US"/>
              <a:t>The third priority area is ECE infrastructure.</a:t>
            </a:r>
          </a:p>
          <a:p>
            <a:pPr marL="171450" indent="-171450">
              <a:buFont typeface="Arial" panose="020B0604020202020204" pitchFamily="34" charset="0"/>
              <a:buChar char="•"/>
            </a:pPr>
            <a:r>
              <a:rPr lang="en-US" sz="1200" kern="1200">
                <a:solidFill>
                  <a:schemeClr val="tx1"/>
                </a:solidFill>
                <a:effectLst/>
                <a:latin typeface="+mn-lt"/>
                <a:ea typeface="+mn-ea"/>
                <a:cs typeface="+mn-cs"/>
              </a:rPr>
              <a:t>The early care and education (ECE) system in Los Angeles County is experiencing a shortage of licensed child care capacity. </a:t>
            </a:r>
          </a:p>
          <a:p>
            <a:pPr marL="171450" indent="-171450">
              <a:buFont typeface="Arial" panose="020B0604020202020204" pitchFamily="34" charset="0"/>
              <a:buChar char="•"/>
            </a:pPr>
            <a:r>
              <a:rPr lang="en-US" sz="1200" kern="1200">
                <a:solidFill>
                  <a:schemeClr val="tx1"/>
                </a:solidFill>
                <a:effectLst/>
                <a:latin typeface="+mn-lt"/>
                <a:ea typeface="+mn-ea"/>
                <a:cs typeface="+mn-cs"/>
              </a:rPr>
              <a:t>Lengthy permitting processes, costly regulatory requirements, restrictive zoning, and limited access to capital hinder child care providers’ development, expansion, and operation of ECE programs.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For example, before a Family Child Care home or center can open, completing site plans alone may take 1-3 months, and the overall approval processes sometimes extend far longer, during which providers cannot serve children or generate revenue according to OAECE’s report “</a:t>
            </a:r>
            <a:r>
              <a:rPr lang="en-US" sz="1200" i="1" kern="1200">
                <a:solidFill>
                  <a:schemeClr val="tx1"/>
                </a:solidFill>
                <a:effectLst/>
                <a:latin typeface="+mn-lt"/>
                <a:ea typeface="+mn-ea"/>
                <a:cs typeface="+mn-cs"/>
              </a:rPr>
              <a:t>Blueprint: Identifying Immediate and Long-term Efforts</a:t>
            </a:r>
            <a:r>
              <a:rPr lang="en-US" sz="1200" kern="1200">
                <a:solidFill>
                  <a:schemeClr val="tx1"/>
                </a:solidFill>
                <a:effectLst/>
                <a:latin typeface="+mn-lt"/>
                <a:ea typeface="+mn-ea"/>
                <a:cs typeface="+mn-cs"/>
              </a:rPr>
              <a:t>.”</a:t>
            </a:r>
          </a:p>
          <a:p>
            <a:pPr marL="171450" indent="-171450">
              <a:buFont typeface="Arial" panose="020B0604020202020204" pitchFamily="34" charset="0"/>
              <a:buChar char="•"/>
            </a:pPr>
            <a:r>
              <a:rPr lang="en-US" sz="1200" kern="1200">
                <a:solidFill>
                  <a:schemeClr val="tx1"/>
                </a:solidFill>
                <a:effectLst/>
                <a:latin typeface="+mn-lt"/>
                <a:ea typeface="+mn-ea"/>
                <a:cs typeface="+mn-cs"/>
              </a:rPr>
              <a:t>Addressing the challenges faced by providers in expanding their capacity or maintaining existing facilities will help the County grow the number of child care spaces needed to meet demand.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latin typeface="+mn-lt"/>
                <a:ea typeface="+mn-ea"/>
                <a:cs typeface="+mn-cs"/>
              </a:rPr>
              <a:t>Goals</a:t>
            </a:r>
            <a:r>
              <a:rPr lang="en-US" sz="1200" kern="1200">
                <a:solidFill>
                  <a:schemeClr val="tx1"/>
                </a:solidFill>
                <a:effectLs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3.A. Strengthening, streamlining and simplifying ECE facility development across Los Angeles County.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3.B. Increasing ECE facility renovation and/or development for programs that serve infants and toddlers.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3.C. Improving connections between ECE providers and operational resources that help reduce program costs and support business sustainability.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3.D. Elevating the importance of ECE as a priority in Los Angeles County municipalities.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D7387D"/>
                </a:solidFill>
                <a:latin typeface="Calibri"/>
                <a:ea typeface="Calibri"/>
                <a:cs typeface="Calibri"/>
              </a:rPr>
              <a:t>These </a:t>
            </a:r>
            <a:r>
              <a:rPr lang="en-US" sz="1200" b="1">
                <a:solidFill>
                  <a:srgbClr val="D7387D"/>
                </a:solidFill>
                <a:latin typeface="Calibri"/>
                <a:ea typeface="Calibri"/>
                <a:cs typeface="Calibri"/>
              </a:rPr>
              <a:t>example strategies </a:t>
            </a:r>
            <a:r>
              <a:rPr lang="en-US" sz="1200" b="0">
                <a:solidFill>
                  <a:srgbClr val="D7387D"/>
                </a:solidFill>
                <a:latin typeface="Calibri"/>
                <a:ea typeface="Calibri"/>
                <a:cs typeface="Calibri"/>
              </a:rPr>
              <a:t>elevate comprehensive methods that can drive progress in ECE infrastructure across the County. </a:t>
            </a:r>
            <a:endParaRPr lang="en-US" sz="1200" b="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endParaRPr lang="en-US">
              <a:effectLst/>
            </a:endParaRPr>
          </a:p>
          <a:p>
            <a:r>
              <a:rPr lang="en-US" sz="1200" kern="1200">
                <a:solidFill>
                  <a:schemeClr val="tx1"/>
                </a:solidFill>
                <a:effectLst/>
                <a:latin typeface="+mn-lt"/>
                <a:ea typeface="+mn-ea"/>
                <a:cs typeface="+mn-cs"/>
              </a:rPr>
              <a:t> </a:t>
            </a:r>
            <a:endParaRPr lang="en-US"/>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0" indent="0">
              <a:buNone/>
            </a:pPr>
            <a:endParaRPr lang="en-US"/>
          </a:p>
        </p:txBody>
      </p:sp>
      <p:sp>
        <p:nvSpPr>
          <p:cNvPr id="4" name="Slide Number Placeholder 3">
            <a:extLst>
              <a:ext uri="{FF2B5EF4-FFF2-40B4-BE49-F238E27FC236}">
                <a16:creationId xmlns:a16="http://schemas.microsoft.com/office/drawing/2014/main" id="{1E23A2D9-C0BD-080D-2C4B-5DDCA55EF1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0086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C1CFF-5E97-3F9E-9960-E22469249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0F426-E13A-4749-62A1-B72C3747B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8069D-5FB3-25FB-A469-F1B105F3FA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highlight>
                  <a:srgbClr val="C6C6C6"/>
                </a:highlight>
              </a:rPr>
              <a:t>Demetria Murphy</a:t>
            </a:r>
          </a:p>
          <a:p>
            <a:pPr marL="171450" indent="-171450">
              <a:buFont typeface="Arial" panose="020B0604020202020204" pitchFamily="34" charset="0"/>
              <a:buChar char="•"/>
            </a:pPr>
            <a:r>
              <a:rPr lang="en-US"/>
              <a:t>The third priority area is ECE infrastructure.</a:t>
            </a:r>
          </a:p>
          <a:p>
            <a:pPr marL="171450" indent="-171450">
              <a:buFont typeface="Arial" panose="020B0604020202020204" pitchFamily="34" charset="0"/>
              <a:buChar char="•"/>
            </a:pPr>
            <a:r>
              <a:rPr lang="en-US" sz="1200" kern="1200">
                <a:solidFill>
                  <a:schemeClr val="tx1"/>
                </a:solidFill>
                <a:effectLst/>
                <a:latin typeface="+mn-lt"/>
                <a:ea typeface="+mn-ea"/>
                <a:cs typeface="+mn-cs"/>
              </a:rPr>
              <a:t>The early care and education (ECE) system in Los Angeles County is experiencing a shortage of licensed child care capacity. </a:t>
            </a:r>
          </a:p>
          <a:p>
            <a:pPr marL="171450" indent="-171450">
              <a:buFont typeface="Arial" panose="020B0604020202020204" pitchFamily="34" charset="0"/>
              <a:buChar char="•"/>
            </a:pPr>
            <a:r>
              <a:rPr lang="en-US" sz="1200" kern="1200">
                <a:solidFill>
                  <a:schemeClr val="tx1"/>
                </a:solidFill>
                <a:effectLst/>
                <a:latin typeface="+mn-lt"/>
                <a:ea typeface="+mn-ea"/>
                <a:cs typeface="+mn-cs"/>
              </a:rPr>
              <a:t>Lengthy permitting processes, costly regulatory requirements, restrictive zoning, and limited access to capital hinder child care providers’ development, expansion, and operation of ECE programs.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For example, before a Family Child Care home or center can open, completing site plans alone may take 1-3 months, and the overall approval processes sometimes extend far longer, during which providers cannot serve children or generate revenue according to OAECE’s report “</a:t>
            </a:r>
            <a:r>
              <a:rPr lang="en-US" sz="1200" i="1" kern="1200">
                <a:solidFill>
                  <a:schemeClr val="tx1"/>
                </a:solidFill>
                <a:effectLst/>
                <a:latin typeface="+mn-lt"/>
                <a:ea typeface="+mn-ea"/>
                <a:cs typeface="+mn-cs"/>
              </a:rPr>
              <a:t>Blueprint: Identifying Immediate and Long-term Efforts</a:t>
            </a:r>
            <a:r>
              <a:rPr lang="en-US" sz="1200" kern="1200">
                <a:solidFill>
                  <a:schemeClr val="tx1"/>
                </a:solidFill>
                <a:effectLst/>
                <a:latin typeface="+mn-lt"/>
                <a:ea typeface="+mn-ea"/>
                <a:cs typeface="+mn-cs"/>
              </a:rPr>
              <a:t>.”</a:t>
            </a:r>
          </a:p>
          <a:p>
            <a:pPr marL="171450" indent="-171450">
              <a:buFont typeface="Arial" panose="020B0604020202020204" pitchFamily="34" charset="0"/>
              <a:buChar char="•"/>
            </a:pPr>
            <a:r>
              <a:rPr lang="en-US" sz="1200" kern="1200">
                <a:solidFill>
                  <a:schemeClr val="tx1"/>
                </a:solidFill>
                <a:effectLst/>
                <a:latin typeface="+mn-lt"/>
                <a:ea typeface="+mn-ea"/>
                <a:cs typeface="+mn-cs"/>
              </a:rPr>
              <a:t>Addressing the challenges faced by providers in expanding their capacity or maintaining existing facilities will help the County grow the number of child care spaces needed to meet demand.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a:solidFill>
                  <a:schemeClr val="tx1"/>
                </a:solidFill>
                <a:effectLst/>
                <a:latin typeface="+mn-lt"/>
                <a:ea typeface="+mn-ea"/>
                <a:cs typeface="+mn-cs"/>
              </a:rPr>
              <a:t>Goals</a:t>
            </a:r>
            <a:r>
              <a:rPr lang="en-US" sz="1200" kern="1200">
                <a:solidFill>
                  <a:schemeClr val="tx1"/>
                </a:solidFill>
                <a:effectLst/>
                <a:latin typeface="+mn-lt"/>
                <a:ea typeface="+mn-ea"/>
                <a:cs typeface="+mn-cs"/>
              </a:rPr>
              <a:t> in this priority area focus 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3.A. Strengthening, streamlining and simplifying ECE facility development across Los Angeles County.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3.B. Increasing ECE facility renovation and/or development for programs that serve infants and toddlers.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3.C. Improving connections between ECE providers and operational resources that help reduce program costs and support business sustainability.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effectLst/>
                <a:latin typeface="+mn-lt"/>
                <a:ea typeface="+mn-ea"/>
                <a:cs typeface="+mn-cs"/>
              </a:rPr>
              <a:t>Goal 3.D. Elevating the importance of ECE as a priority in Los Angeles County municipalities.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a:solidFill>
                  <a:srgbClr val="D7387D"/>
                </a:solidFill>
                <a:latin typeface="Calibri"/>
                <a:ea typeface="Calibri"/>
                <a:cs typeface="Calibri"/>
              </a:rPr>
              <a:t>These </a:t>
            </a:r>
            <a:r>
              <a:rPr lang="en-US" sz="1200" b="1">
                <a:solidFill>
                  <a:srgbClr val="D7387D"/>
                </a:solidFill>
                <a:latin typeface="Calibri"/>
                <a:ea typeface="Calibri"/>
                <a:cs typeface="Calibri"/>
              </a:rPr>
              <a:t>example strategies </a:t>
            </a:r>
            <a:r>
              <a:rPr lang="en-US" sz="1200" b="0">
                <a:solidFill>
                  <a:srgbClr val="D7387D"/>
                </a:solidFill>
                <a:latin typeface="Calibri"/>
                <a:ea typeface="Calibri"/>
                <a:cs typeface="Calibri"/>
              </a:rPr>
              <a:t>elevate comprehensive methods that can drive progress in ECE infrastructure across the County. </a:t>
            </a:r>
            <a:endParaRPr lang="en-US" sz="1200" b="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endParaRPr lang="en-US">
              <a:effectLst/>
            </a:endParaRPr>
          </a:p>
          <a:p>
            <a:r>
              <a:rPr lang="en-US" sz="1200" kern="1200">
                <a:solidFill>
                  <a:schemeClr val="tx1"/>
                </a:solidFill>
                <a:effectLst/>
                <a:latin typeface="+mn-lt"/>
                <a:ea typeface="+mn-ea"/>
                <a:cs typeface="+mn-cs"/>
              </a:rPr>
              <a:t> </a:t>
            </a:r>
            <a:endParaRPr lang="en-US"/>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0" indent="0">
              <a:buNone/>
            </a:pPr>
            <a:endParaRPr lang="en-US"/>
          </a:p>
        </p:txBody>
      </p:sp>
      <p:sp>
        <p:nvSpPr>
          <p:cNvPr id="4" name="Slide Number Placeholder 3">
            <a:extLst>
              <a:ext uri="{FF2B5EF4-FFF2-40B4-BE49-F238E27FC236}">
                <a16:creationId xmlns:a16="http://schemas.microsoft.com/office/drawing/2014/main" id="{82555CFC-C53A-74D9-C359-F3DB2D8892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0411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E4BE1-2671-3CDD-3913-B6CA050B8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7D463-7CB6-660B-853F-66C528EB2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80B3D5-E4CF-80B5-9455-E9D6B4A7C2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Raahi Reddy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We only have 20 minutes for discussion before opening it up to public comment so please limit your talk time to ~1 minute to ensure we can hear from as many of you as possible.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There are three prompts to catalyze this discussion: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kern="1200">
                <a:solidFill>
                  <a:schemeClr val="tx1"/>
                </a:solidFill>
                <a:effectLst/>
                <a:latin typeface="+mn-lt"/>
                <a:ea typeface="+mn-ea"/>
                <a:cs typeface="+mn-cs"/>
              </a:rPr>
              <a:t>To what extent do these Priority Areas and revised Goals and Example Strategies address the most important ECE issues?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kern="1200">
                <a:solidFill>
                  <a:schemeClr val="tx1"/>
                </a:solidFill>
                <a:effectLst/>
                <a:latin typeface="+mn-lt"/>
                <a:ea typeface="+mn-ea"/>
                <a:cs typeface="+mn-cs"/>
              </a:rPr>
              <a:t>How do you envision your organization using the LA County ECE Strategic Plan 2026-30?</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1" kern="1200">
                <a:solidFill>
                  <a:schemeClr val="tx1"/>
                </a:solidFill>
                <a:effectLst/>
                <a:latin typeface="+mn-lt"/>
                <a:ea typeface="+mn-ea"/>
                <a:cs typeface="+mn-cs"/>
              </a:rPr>
              <a:t>What are the best ways to share the Strategic Plan with stakeholders across LA County?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Now, let’s open it up for discussion.</a:t>
            </a:r>
            <a:endParaRPr lang="en-US"/>
          </a:p>
        </p:txBody>
      </p:sp>
      <p:sp>
        <p:nvSpPr>
          <p:cNvPr id="4" name="Slide Number Placeholder 3">
            <a:extLst>
              <a:ext uri="{FF2B5EF4-FFF2-40B4-BE49-F238E27FC236}">
                <a16:creationId xmlns:a16="http://schemas.microsoft.com/office/drawing/2014/main" id="{C921942D-F989-D246-73C0-4FFF93AE8F07}"/>
              </a:ext>
            </a:extLst>
          </p:cNvPr>
          <p:cNvSpPr>
            <a:spLocks noGrp="1"/>
          </p:cNvSpPr>
          <p:nvPr>
            <p:ph type="sldNum" sz="quarter" idx="5"/>
          </p:nvPr>
        </p:nvSpPr>
        <p:spPr/>
        <p:txBody>
          <a:bodyPr/>
          <a:lstStyle/>
          <a:p>
            <a:fld id="{CE7E9EC7-FA88-7745-AC15-C7E53408CC47}" type="slidenum">
              <a:rPr lang="en-US" smtClean="0"/>
              <a:t>37</a:t>
            </a:fld>
            <a:endParaRPr lang="en-US"/>
          </a:p>
        </p:txBody>
      </p:sp>
    </p:spTree>
    <p:extLst>
      <p:ext uri="{BB962C8B-B14F-4D97-AF65-F5344CB8AC3E}">
        <p14:creationId xmlns:p14="http://schemas.microsoft.com/office/powerpoint/2010/main" val="1456200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CB10-947B-7754-0AF7-272C81BEE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3A5D0-D721-2643-D4B9-C16454B2D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EF7E2-6195-6BC3-A749-833F24E971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Andrea Fernandez Mendoza</a:t>
            </a:r>
          </a:p>
          <a:p>
            <a:pPr marL="171450" indent="-171450">
              <a:buFont typeface="Arial" panose="020B0604020202020204" pitchFamily="34" charset="0"/>
              <a:buChar char="•"/>
            </a:pPr>
            <a:r>
              <a:rPr lang="en-US" i="1"/>
              <a:t>Now, we will open it up to public comment for 10 minutes.</a:t>
            </a:r>
          </a:p>
        </p:txBody>
      </p:sp>
      <p:sp>
        <p:nvSpPr>
          <p:cNvPr id="4" name="Slide Number Placeholder 3">
            <a:extLst>
              <a:ext uri="{FF2B5EF4-FFF2-40B4-BE49-F238E27FC236}">
                <a16:creationId xmlns:a16="http://schemas.microsoft.com/office/drawing/2014/main" id="{9275D056-1B38-57D1-7452-9ACB254B29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7E9EC7-FA88-7745-AC15-C7E53408CC4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363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A5C33-A592-3D2E-B648-01F5D8A6F3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C054F-1809-A7EB-7281-0AF95B51E3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D58C92-DDB4-CFCD-490B-5545B16745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Raahi Reddy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We would like to thank you all for your active participation in today’s meeting. We will be taking the feedback you all shared today to further develop and strengthen the 2026-30 Strategic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The LPC will review and further refine the plan with final approval scheduled for November 2026.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In December 2026, the final LA County ECE Strategic Plan will be sent to the State.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effectLst/>
                <a:latin typeface="+mn-lt"/>
                <a:ea typeface="+mn-ea"/>
                <a:cs typeface="+mn-cs"/>
              </a:rPr>
              <a:t>Thank you for your time. If there are any additional comments you’d like to share, you can email us at the following: </a:t>
            </a:r>
            <a:r>
              <a:rPr lang="en-US" sz="1200" i="1" u="sng" kern="1200">
                <a:solidFill>
                  <a:schemeClr val="tx1"/>
                </a:solidFill>
                <a:effectLst/>
                <a:latin typeface="+mn-lt"/>
                <a:ea typeface="+mn-ea"/>
                <a:cs typeface="+mn-cs"/>
                <a:hlinkClick r:id="rId3"/>
              </a:rPr>
              <a:t>raahi@estolanoadvisors.com</a:t>
            </a:r>
            <a:r>
              <a:rPr lang="en-US" sz="1200" i="1" u="sng" kern="1200">
                <a:solidFill>
                  <a:schemeClr val="tx1"/>
                </a:solidFill>
                <a:effectLst/>
                <a:latin typeface="+mn-lt"/>
                <a:ea typeface="+mn-ea"/>
                <a:cs typeface="+mn-cs"/>
              </a:rPr>
              <a:t> </a:t>
            </a:r>
            <a:r>
              <a:rPr lang="en-US" sz="1200" i="1" u="none" kern="1200">
                <a:solidFill>
                  <a:schemeClr val="tx1"/>
                </a:solidFill>
                <a:effectLst/>
                <a:latin typeface="+mn-lt"/>
                <a:ea typeface="+mn-ea"/>
                <a:cs typeface="+mn-cs"/>
              </a:rPr>
              <a:t>and</a:t>
            </a:r>
            <a:r>
              <a:rPr lang="en-US" sz="1200" i="1" u="sng" kern="1200">
                <a:solidFill>
                  <a:schemeClr val="tx1"/>
                </a:solidFill>
                <a:effectLst/>
                <a:latin typeface="+mn-lt"/>
                <a:ea typeface="+mn-ea"/>
                <a:cs typeface="+mn-cs"/>
              </a:rPr>
              <a:t> </a:t>
            </a:r>
            <a:r>
              <a:rPr lang="en-US" sz="1200" i="1" kern="1200">
                <a:solidFill>
                  <a:schemeClr val="tx1"/>
                </a:solidFill>
                <a:effectLst/>
                <a:latin typeface="+mn-lt"/>
                <a:ea typeface="+mn-ea"/>
                <a:cs typeface="+mn-cs"/>
              </a:rPr>
              <a:t> </a:t>
            </a:r>
            <a:r>
              <a:rPr lang="en-US" sz="1200" i="1" u="sng" kern="1200">
                <a:solidFill>
                  <a:schemeClr val="tx1"/>
                </a:solidFill>
                <a:effectLst/>
                <a:latin typeface="+mn-lt"/>
                <a:ea typeface="+mn-ea"/>
                <a:cs typeface="+mn-cs"/>
                <a:hlinkClick r:id="rId4"/>
              </a:rPr>
              <a:t>demetria@estolanoadvisors.com</a:t>
            </a:r>
            <a:r>
              <a:rPr lang="en-US" sz="1200" i="1" u="sng" kern="1200">
                <a:solidFill>
                  <a:schemeClr val="tx1"/>
                </a:solidFill>
                <a:effectLst/>
                <a:latin typeface="+mn-lt"/>
                <a:ea typeface="+mn-ea"/>
                <a:cs typeface="+mn-cs"/>
              </a:rPr>
              <a:t>.</a:t>
            </a:r>
            <a:endParaRPr lang="en-US" i="1"/>
          </a:p>
        </p:txBody>
      </p:sp>
      <p:sp>
        <p:nvSpPr>
          <p:cNvPr id="4" name="Slide Number Placeholder 3">
            <a:extLst>
              <a:ext uri="{FF2B5EF4-FFF2-40B4-BE49-F238E27FC236}">
                <a16:creationId xmlns:a16="http://schemas.microsoft.com/office/drawing/2014/main" id="{C788426D-D6F3-79B0-C9EC-1C59491743AC}"/>
              </a:ext>
            </a:extLst>
          </p:cNvPr>
          <p:cNvSpPr>
            <a:spLocks noGrp="1"/>
          </p:cNvSpPr>
          <p:nvPr>
            <p:ph type="sldNum" sz="quarter" idx="5"/>
          </p:nvPr>
        </p:nvSpPr>
        <p:spPr/>
        <p:txBody>
          <a:bodyPr/>
          <a:lstStyle/>
          <a:p>
            <a:fld id="{CE7E9EC7-FA88-7745-AC15-C7E53408CC47}" type="slidenum">
              <a:rPr lang="en-US" smtClean="0"/>
              <a:t>39</a:t>
            </a:fld>
            <a:endParaRPr lang="en-US"/>
          </a:p>
        </p:txBody>
      </p:sp>
    </p:spTree>
    <p:extLst>
      <p:ext uri="{BB962C8B-B14F-4D97-AF65-F5344CB8AC3E}">
        <p14:creationId xmlns:p14="http://schemas.microsoft.com/office/powerpoint/2010/main" val="3913103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5600" y="709613"/>
            <a:ext cx="6311900" cy="35496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DAE0CD-D28B-7943-AABC-BE60ED5BE82C}" type="slidenum">
              <a:rPr lang="en-US" smtClean="0"/>
              <a:t>16</a:t>
            </a:fld>
            <a:endParaRPr lang="en-US"/>
          </a:p>
        </p:txBody>
      </p:sp>
    </p:spTree>
    <p:extLst>
      <p:ext uri="{BB962C8B-B14F-4D97-AF65-F5344CB8AC3E}">
        <p14:creationId xmlns:p14="http://schemas.microsoft.com/office/powerpoint/2010/main" val="3348241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5600" y="709613"/>
            <a:ext cx="6311900" cy="35496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DAE0CD-D28B-7943-AABC-BE60ED5BE82C}" type="slidenum">
              <a:rPr lang="en-US" smtClean="0"/>
              <a:t>17</a:t>
            </a:fld>
            <a:endParaRPr lang="en-US"/>
          </a:p>
        </p:txBody>
      </p:sp>
    </p:spTree>
    <p:extLst>
      <p:ext uri="{BB962C8B-B14F-4D97-AF65-F5344CB8AC3E}">
        <p14:creationId xmlns:p14="http://schemas.microsoft.com/office/powerpoint/2010/main" val="33700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5600" y="709613"/>
            <a:ext cx="6311900" cy="3549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DAE0CD-D28B-7943-AABC-BE60ED5BE82C}" type="slidenum">
              <a:rPr lang="en-US" smtClean="0"/>
              <a:t>18</a:t>
            </a:fld>
            <a:endParaRPr lang="en-US"/>
          </a:p>
        </p:txBody>
      </p:sp>
    </p:spTree>
    <p:extLst>
      <p:ext uri="{BB962C8B-B14F-4D97-AF65-F5344CB8AC3E}">
        <p14:creationId xmlns:p14="http://schemas.microsoft.com/office/powerpoint/2010/main" val="384909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3370E-B0A4-850D-B726-B34BB7629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E0EFC-59E5-8B81-F671-E40AE1DED59F}"/>
              </a:ext>
            </a:extLst>
          </p:cNvPr>
          <p:cNvSpPr>
            <a:spLocks noGrp="1" noRot="1" noChangeAspect="1"/>
          </p:cNvSpPr>
          <p:nvPr>
            <p:ph type="sldImg"/>
          </p:nvPr>
        </p:nvSpPr>
        <p:spPr>
          <a:xfrm>
            <a:off x="355600" y="709613"/>
            <a:ext cx="6311900" cy="3549650"/>
          </a:xfrm>
        </p:spPr>
      </p:sp>
      <p:sp>
        <p:nvSpPr>
          <p:cNvPr id="3" name="Notes Placeholder 2">
            <a:extLst>
              <a:ext uri="{FF2B5EF4-FFF2-40B4-BE49-F238E27FC236}">
                <a16:creationId xmlns:a16="http://schemas.microsoft.com/office/drawing/2014/main" id="{93D5DF46-838E-BDE4-3A83-696EE13381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E34641-2F3F-24CF-56CD-7EF2C1C25307}"/>
              </a:ext>
            </a:extLst>
          </p:cNvPr>
          <p:cNvSpPr>
            <a:spLocks noGrp="1"/>
          </p:cNvSpPr>
          <p:nvPr>
            <p:ph type="sldNum" sz="quarter" idx="5"/>
          </p:nvPr>
        </p:nvSpPr>
        <p:spPr/>
        <p:txBody>
          <a:bodyPr/>
          <a:lstStyle/>
          <a:p>
            <a:fld id="{F6DAE0CD-D28B-7943-AABC-BE60ED5BE82C}" type="slidenum">
              <a:rPr lang="en-US" smtClean="0"/>
              <a:t>19</a:t>
            </a:fld>
            <a:endParaRPr lang="en-US"/>
          </a:p>
        </p:txBody>
      </p:sp>
    </p:spTree>
    <p:extLst>
      <p:ext uri="{BB962C8B-B14F-4D97-AF65-F5344CB8AC3E}">
        <p14:creationId xmlns:p14="http://schemas.microsoft.com/office/powerpoint/2010/main" val="629671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B8812-FA66-B854-EC41-28E2315A7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5E202-C1A0-67D5-54E3-8194861BA568}"/>
              </a:ext>
            </a:extLst>
          </p:cNvPr>
          <p:cNvSpPr>
            <a:spLocks noGrp="1" noRot="1" noChangeAspect="1"/>
          </p:cNvSpPr>
          <p:nvPr>
            <p:ph type="sldImg"/>
          </p:nvPr>
        </p:nvSpPr>
        <p:spPr>
          <a:xfrm>
            <a:off x="355600" y="709613"/>
            <a:ext cx="6311900" cy="3549650"/>
          </a:xfrm>
        </p:spPr>
      </p:sp>
      <p:sp>
        <p:nvSpPr>
          <p:cNvPr id="3" name="Notes Placeholder 2">
            <a:extLst>
              <a:ext uri="{FF2B5EF4-FFF2-40B4-BE49-F238E27FC236}">
                <a16:creationId xmlns:a16="http://schemas.microsoft.com/office/drawing/2014/main" id="{D6114895-5926-5268-1CD5-9EA5848FB3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8FF798-732F-3903-ECF8-6DF37E8F2A26}"/>
              </a:ext>
            </a:extLst>
          </p:cNvPr>
          <p:cNvSpPr>
            <a:spLocks noGrp="1"/>
          </p:cNvSpPr>
          <p:nvPr>
            <p:ph type="sldNum" sz="quarter" idx="5"/>
          </p:nvPr>
        </p:nvSpPr>
        <p:spPr/>
        <p:txBody>
          <a:bodyPr/>
          <a:lstStyle/>
          <a:p>
            <a:fld id="{F6DAE0CD-D28B-7943-AABC-BE60ED5BE82C}" type="slidenum">
              <a:rPr lang="en-US" smtClean="0"/>
              <a:t>20</a:t>
            </a:fld>
            <a:endParaRPr lang="en-US"/>
          </a:p>
        </p:txBody>
      </p:sp>
    </p:spTree>
    <p:extLst>
      <p:ext uri="{BB962C8B-B14F-4D97-AF65-F5344CB8AC3E}">
        <p14:creationId xmlns:p14="http://schemas.microsoft.com/office/powerpoint/2010/main" val="3971031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913f0108fb_0_141: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913f0108fb_0_141: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a:extLst>
            <a:ext uri="{FF2B5EF4-FFF2-40B4-BE49-F238E27FC236}">
              <a16:creationId xmlns:a16="http://schemas.microsoft.com/office/drawing/2014/main" id="{3FCBA9F7-A211-82FB-6F0E-0A09FD89291A}"/>
            </a:ext>
          </a:extLst>
        </p:cNvPr>
        <p:cNvGrpSpPr/>
        <p:nvPr/>
      </p:nvGrpSpPr>
      <p:grpSpPr>
        <a:xfrm>
          <a:off x="0" y="0"/>
          <a:ext cx="0" cy="0"/>
          <a:chOff x="0" y="0"/>
          <a:chExt cx="0" cy="0"/>
        </a:xfrm>
      </p:grpSpPr>
      <p:sp>
        <p:nvSpPr>
          <p:cNvPr id="604" name="Google Shape;604;g913f0108fb_0_141:notes">
            <a:extLst>
              <a:ext uri="{FF2B5EF4-FFF2-40B4-BE49-F238E27FC236}">
                <a16:creationId xmlns:a16="http://schemas.microsoft.com/office/drawing/2014/main" id="{D764FF4E-4775-7F4D-37A3-A506575D19E7}"/>
              </a:ext>
            </a:extLst>
          </p:cNvPr>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913f0108fb_0_141:notes">
            <a:extLst>
              <a:ext uri="{FF2B5EF4-FFF2-40B4-BE49-F238E27FC236}">
                <a16:creationId xmlns:a16="http://schemas.microsoft.com/office/drawing/2014/main" id="{B2DF84F6-971D-A515-7D21-7266E7EB63DD}"/>
              </a:ext>
            </a:extLst>
          </p:cNvPr>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endParaRPr/>
          </a:p>
        </p:txBody>
      </p:sp>
    </p:spTree>
    <p:extLst>
      <p:ext uri="{BB962C8B-B14F-4D97-AF65-F5344CB8AC3E}">
        <p14:creationId xmlns:p14="http://schemas.microsoft.com/office/powerpoint/2010/main" val="318103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A6DAFC-6535-C681-C3C9-0CB6239621F0}"/>
              </a:ext>
            </a:extLst>
          </p:cNvPr>
          <p:cNvSpPr>
            <a:spLocks noGrp="1"/>
          </p:cNvSpPr>
          <p:nvPr>
            <p:ph type="sldNum" sz="quarter" idx="12"/>
          </p:nvPr>
        </p:nvSpPr>
        <p:spPr>
          <a:xfrm>
            <a:off x="11582400" y="6324600"/>
            <a:ext cx="457200" cy="365125"/>
          </a:xfrm>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3756920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5D83-6041-5CDE-2768-604E94D33C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9E762F-15EC-5867-B9B6-6446158B20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16A79F-1BE1-05C5-62E8-9AD90C643B3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5F52EC5-8BFA-839E-2793-AB3C45FC1F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6B8C05-7E18-AFA8-83D9-8E45E733B7A9}"/>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16027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935AF8-928E-D7E9-6FC5-D83FCCAD22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74B7F2-EA57-CDB0-4599-FF425AF62F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84E00E-80A6-BA58-4078-51339664648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F78D71C9-6243-CB73-770F-0447460D726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44759E-5FEC-701D-2FF1-C9E6E2AEADB6}"/>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3270437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DE2A2-4782-3754-C390-BAA45206A1F3}"/>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9C604D6F-73A3-BA9F-3A30-6F0B2CF9C1C5}"/>
              </a:ext>
            </a:extLst>
          </p:cNvPr>
          <p:cNvSpPr>
            <a:spLocks noGrp="1"/>
          </p:cNvSpPr>
          <p:nvPr>
            <p:ph type="sldNum" sz="quarter" idx="10"/>
          </p:nvPr>
        </p:nvSpPr>
        <p:spPr/>
        <p:txBody>
          <a:bodyPr/>
          <a:lstStyle/>
          <a:p>
            <a:fld id="{D9087C75-D9AF-EF40-9251-A28CF2D384E7}" type="slidenum">
              <a:rPr lang="en-US" smtClean="0"/>
              <a:t>‹#›</a:t>
            </a:fld>
            <a:endParaRPr lang="en-US"/>
          </a:p>
        </p:txBody>
      </p:sp>
    </p:spTree>
    <p:extLst>
      <p:ext uri="{BB962C8B-B14F-4D97-AF65-F5344CB8AC3E}">
        <p14:creationId xmlns:p14="http://schemas.microsoft.com/office/powerpoint/2010/main" val="3852287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1909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CF114C2-7739-024A-AAE4-333F8728754D}"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111FA1-5AF9-0647-B31D-D6250D4530A3}" type="slidenum">
              <a:rPr lang="en-US" smtClean="0"/>
              <a:t>‹#›</a:t>
            </a:fld>
            <a:endParaRPr lang="en-US" dirty="0"/>
          </a:p>
        </p:txBody>
      </p:sp>
      <p:sp>
        <p:nvSpPr>
          <p:cNvPr id="8"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1442736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1909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CF114C2-7739-024A-AAE4-333F8728754D}"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111FA1-5AF9-0647-B31D-D6250D4530A3}" type="slidenum">
              <a:rPr lang="en-US" smtClean="0"/>
              <a:t>‹#›</a:t>
            </a:fld>
            <a:endParaRPr lang="en-US" dirty="0"/>
          </a:p>
        </p:txBody>
      </p:sp>
      <p:sp>
        <p:nvSpPr>
          <p:cNvPr id="8"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33099799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1909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CF114C2-7739-024A-AAE4-333F8728754D}" type="datetime1">
              <a:rPr lang="en-US" smtClean="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111FA1-5AF9-0647-B31D-D6250D4530A3}" type="slidenum">
              <a:rPr lang="en-US" smtClean="0"/>
              <a:t>‹#›</a:t>
            </a:fld>
            <a:endParaRPr lang="en-US" dirty="0"/>
          </a:p>
        </p:txBody>
      </p:sp>
      <p:sp>
        <p:nvSpPr>
          <p:cNvPr id="8"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2845686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userDrawn="1"/>
        </p:nvSpPr>
        <p:spPr>
          <a:xfrm>
            <a:off x="0" y="0"/>
            <a:ext cx="12204192" cy="6870828"/>
          </a:xfrm>
          <a:prstGeom prst="rect">
            <a:avLst/>
          </a:prstGeom>
          <a:gradFill flip="none" rotWithShape="1">
            <a:gsLst>
              <a:gs pos="9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grpSp>
        <p:nvGrpSpPr>
          <p:cNvPr id="14" name="Group 13"/>
          <p:cNvGrpSpPr>
            <a:grpSpLocks noChangeAspect="1"/>
          </p:cNvGrpSpPr>
          <p:nvPr userDrawn="1"/>
        </p:nvGrpSpPr>
        <p:grpSpPr>
          <a:xfrm>
            <a:off x="9377464" y="434780"/>
            <a:ext cx="2297519" cy="626682"/>
            <a:chOff x="193478" y="5437878"/>
            <a:chExt cx="2295608" cy="645605"/>
          </a:xfrm>
        </p:grpSpPr>
        <p:pic>
          <p:nvPicPr>
            <p:cNvPr id="15" name="Picture 14" descr="DPH-Logo-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719" y="5520017"/>
              <a:ext cx="1494367" cy="481327"/>
            </a:xfrm>
            <a:prstGeom prst="rect">
              <a:avLst/>
            </a:prstGeom>
            <a:effectLst>
              <a:outerShdw blurRad="69850" dist="12700" dir="2700000" algn="tl" rotWithShape="0">
                <a:srgbClr val="000000">
                  <a:alpha val="47000"/>
                </a:srgbClr>
              </a:outerShdw>
            </a:effectLst>
          </p:spPr>
        </p:pic>
        <p:pic>
          <p:nvPicPr>
            <p:cNvPr id="16" name="Picture 15" descr="SEAL-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478" y="5437878"/>
              <a:ext cx="645605" cy="645605"/>
            </a:xfrm>
            <a:prstGeom prst="rect">
              <a:avLst/>
            </a:prstGeom>
          </p:spPr>
        </p:pic>
      </p:grpSp>
      <p:pic>
        <p:nvPicPr>
          <p:cNvPr id="6" name="Picture 5"/>
          <p:cNvPicPr>
            <a:picLocks noChangeAspect="1"/>
          </p:cNvPicPr>
          <p:nvPr userDrawn="1"/>
        </p:nvPicPr>
        <p:blipFill rotWithShape="1">
          <a:blip r:embed="rId4">
            <a:alphaModFix amt="55000"/>
            <a:extLst>
              <a:ext uri="{BEBA8EAE-BF5A-486C-A8C5-ECC9F3942E4B}">
                <a14:imgProps xmlns:a14="http://schemas.microsoft.com/office/drawing/2010/main">
                  <a14:imgLayer r:embed="rId5">
                    <a14:imgEffect>
                      <a14:sharpenSoften amount="-13000"/>
                    </a14:imgEffect>
                    <a14:imgEffect>
                      <a14:brightnessContrast bright="5000"/>
                    </a14:imgEffect>
                  </a14:imgLayer>
                </a14:imgProps>
              </a:ext>
              <a:ext uri="{28A0092B-C50C-407E-A947-70E740481C1C}">
                <a14:useLocalDpi xmlns:a14="http://schemas.microsoft.com/office/drawing/2010/main" val="0"/>
              </a:ext>
            </a:extLst>
          </a:blip>
          <a:srcRect r="9986"/>
          <a:stretch/>
        </p:blipFill>
        <p:spPr>
          <a:xfrm>
            <a:off x="8082186" y="2527301"/>
            <a:ext cx="4110261" cy="4330699"/>
          </a:xfrm>
          <a:prstGeom prst="rect">
            <a:avLst/>
          </a:prstGeom>
        </p:spPr>
      </p:pic>
      <p:sp>
        <p:nvSpPr>
          <p:cNvPr id="2" name="Title 1"/>
          <p:cNvSpPr>
            <a:spLocks noGrp="1"/>
          </p:cNvSpPr>
          <p:nvPr>
            <p:ph type="ctrTitle"/>
          </p:nvPr>
        </p:nvSpPr>
        <p:spPr>
          <a:xfrm>
            <a:off x="434470" y="3202109"/>
            <a:ext cx="7350693" cy="638175"/>
          </a:xfrm>
        </p:spPr>
        <p:txBody>
          <a:bodyPr anchor="t" anchorCtr="0">
            <a:noAutofit/>
          </a:bodyPr>
          <a:lstStyle>
            <a:lvl1pPr algn="l">
              <a:lnSpc>
                <a:spcPts val="3100"/>
              </a:lnSpc>
              <a:defRPr sz="3200" spc="1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26293" y="4084758"/>
            <a:ext cx="6124375" cy="520700"/>
          </a:xfrm>
        </p:spPr>
        <p:txBody>
          <a:bodyPr>
            <a:noAutofit/>
          </a:bodyPr>
          <a:lstStyle>
            <a:lvl1pPr marL="0" indent="0" algn="l">
              <a:lnSpc>
                <a:spcPts val="2300"/>
              </a:lnSpc>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34469" y="5870696"/>
            <a:ext cx="2844800" cy="365125"/>
          </a:xfrm>
        </p:spPr>
        <p:txBody>
          <a:bodyPr/>
          <a:lstStyle>
            <a:lvl1pPr>
              <a:defRPr sz="1000">
                <a:solidFill>
                  <a:srgbClr val="FFFFFF"/>
                </a:solidFill>
              </a:defRPr>
            </a:lvl1pPr>
          </a:lstStyle>
          <a:p>
            <a:fld id="{AC3ED585-F3FD-3549-A994-39826905F8BC}" type="datetime1">
              <a:rPr lang="en-US" smtClean="0"/>
              <a:t>9/1/2026</a:t>
            </a:fld>
            <a:endParaRPr lang="en-US" dirty="0"/>
          </a:p>
        </p:txBody>
      </p:sp>
      <p:grpSp>
        <p:nvGrpSpPr>
          <p:cNvPr id="10" name="Group 9"/>
          <p:cNvGrpSpPr/>
          <p:nvPr userDrawn="1"/>
        </p:nvGrpSpPr>
        <p:grpSpPr>
          <a:xfrm>
            <a:off x="16933" y="6787274"/>
            <a:ext cx="12204192" cy="83427"/>
            <a:chOff x="4859" y="6756285"/>
            <a:chExt cx="6847555" cy="101715"/>
          </a:xfrm>
        </p:grpSpPr>
        <p:sp>
          <p:nvSpPr>
            <p:cNvPr id="11" name="Rectangle 10"/>
            <p:cNvSpPr/>
            <p:nvPr userDrawn="1"/>
          </p:nvSpPr>
          <p:spPr>
            <a:xfrm>
              <a:off x="4859" y="6756285"/>
              <a:ext cx="2296444" cy="101715"/>
            </a:xfrm>
            <a:prstGeom prst="rect">
              <a:avLst/>
            </a:prstGeom>
            <a:solidFill>
              <a:srgbClr val="C5B7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12" name="Rectangle 11"/>
            <p:cNvSpPr/>
            <p:nvPr userDrawn="1"/>
          </p:nvSpPr>
          <p:spPr>
            <a:xfrm>
              <a:off x="2259526" y="6756285"/>
              <a:ext cx="2296444" cy="101715"/>
            </a:xfrm>
            <a:prstGeom prst="rect">
              <a:avLst/>
            </a:prstGeom>
            <a:solidFill>
              <a:srgbClr val="CF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13" name="Rectangle 12"/>
            <p:cNvSpPr/>
            <p:nvPr userDrawn="1"/>
          </p:nvSpPr>
          <p:spPr>
            <a:xfrm>
              <a:off x="4555970" y="6756285"/>
              <a:ext cx="2296444" cy="101715"/>
            </a:xfrm>
            <a:prstGeom prst="rect">
              <a:avLst/>
            </a:prstGeom>
            <a:solidFill>
              <a:srgbClr val="789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grpSp>
    </p:spTree>
    <p:extLst>
      <p:ext uri="{BB962C8B-B14F-4D97-AF65-F5344CB8AC3E}">
        <p14:creationId xmlns:p14="http://schemas.microsoft.com/office/powerpoint/2010/main" val="1425721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ith seal &amp; partner logo">
    <p:spTree>
      <p:nvGrpSpPr>
        <p:cNvPr id="1" name=""/>
        <p:cNvGrpSpPr/>
        <p:nvPr/>
      </p:nvGrpSpPr>
      <p:grpSpPr>
        <a:xfrm>
          <a:off x="0" y="0"/>
          <a:ext cx="0" cy="0"/>
          <a:chOff x="0" y="0"/>
          <a:chExt cx="0" cy="0"/>
        </a:xfrm>
      </p:grpSpPr>
      <p:sp>
        <p:nvSpPr>
          <p:cNvPr id="9" name="Rectangle 8"/>
          <p:cNvSpPr/>
          <p:nvPr userDrawn="1"/>
        </p:nvSpPr>
        <p:spPr>
          <a:xfrm>
            <a:off x="0" y="0"/>
            <a:ext cx="12204192" cy="6870828"/>
          </a:xfrm>
          <a:prstGeom prst="rect">
            <a:avLst/>
          </a:prstGeom>
          <a:gradFill flip="none" rotWithShape="1">
            <a:gsLst>
              <a:gs pos="9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pic>
        <p:nvPicPr>
          <p:cNvPr id="6" name="Picture 5"/>
          <p:cNvPicPr>
            <a:picLocks noChangeAspect="1"/>
          </p:cNvPicPr>
          <p:nvPr userDrawn="1"/>
        </p:nvPicPr>
        <p:blipFill rotWithShape="1">
          <a:blip r:embed="rId2">
            <a:alphaModFix amt="55000"/>
            <a:extLst>
              <a:ext uri="{BEBA8EAE-BF5A-486C-A8C5-ECC9F3942E4B}">
                <a14:imgProps xmlns:a14="http://schemas.microsoft.com/office/drawing/2010/main">
                  <a14:imgLayer r:embed="rId3">
                    <a14:imgEffect>
                      <a14:sharpenSoften amount="-13000"/>
                    </a14:imgEffect>
                    <a14:imgEffect>
                      <a14:brightnessContrast bright="5000"/>
                    </a14:imgEffect>
                  </a14:imgLayer>
                </a14:imgProps>
              </a:ext>
              <a:ext uri="{28A0092B-C50C-407E-A947-70E740481C1C}">
                <a14:useLocalDpi xmlns:a14="http://schemas.microsoft.com/office/drawing/2010/main" val="0"/>
              </a:ext>
            </a:extLst>
          </a:blip>
          <a:srcRect r="16026"/>
          <a:stretch/>
        </p:blipFill>
        <p:spPr>
          <a:xfrm>
            <a:off x="7785163" y="2456575"/>
            <a:ext cx="4435963" cy="4330699"/>
          </a:xfrm>
          <a:prstGeom prst="rect">
            <a:avLst/>
          </a:prstGeom>
        </p:spPr>
      </p:pic>
      <p:sp>
        <p:nvSpPr>
          <p:cNvPr id="2" name="Title 1"/>
          <p:cNvSpPr>
            <a:spLocks noGrp="1"/>
          </p:cNvSpPr>
          <p:nvPr>
            <p:ph type="ctrTitle"/>
          </p:nvPr>
        </p:nvSpPr>
        <p:spPr>
          <a:xfrm>
            <a:off x="434469" y="2846516"/>
            <a:ext cx="7987041" cy="638175"/>
          </a:xfrm>
        </p:spPr>
        <p:txBody>
          <a:bodyPr anchor="t" anchorCtr="0">
            <a:noAutofit/>
          </a:bodyPr>
          <a:lstStyle>
            <a:lvl1pPr algn="l">
              <a:lnSpc>
                <a:spcPts val="3100"/>
              </a:lnSpc>
              <a:defRPr sz="3200" spc="1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26293" y="3729165"/>
            <a:ext cx="6124375" cy="520700"/>
          </a:xfrm>
        </p:spPr>
        <p:txBody>
          <a:bodyPr>
            <a:noAutofit/>
          </a:bodyPr>
          <a:lstStyle>
            <a:lvl1pPr marL="0" indent="0" algn="l">
              <a:lnSpc>
                <a:spcPts val="2300"/>
              </a:lnSpc>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10" name="Group 9"/>
          <p:cNvGrpSpPr/>
          <p:nvPr userDrawn="1"/>
        </p:nvGrpSpPr>
        <p:grpSpPr>
          <a:xfrm>
            <a:off x="16933" y="6787274"/>
            <a:ext cx="12204192" cy="83427"/>
            <a:chOff x="4859" y="6756285"/>
            <a:chExt cx="6847555" cy="101715"/>
          </a:xfrm>
        </p:grpSpPr>
        <p:sp>
          <p:nvSpPr>
            <p:cNvPr id="11" name="Rectangle 10"/>
            <p:cNvSpPr/>
            <p:nvPr userDrawn="1"/>
          </p:nvSpPr>
          <p:spPr>
            <a:xfrm>
              <a:off x="4859" y="6756285"/>
              <a:ext cx="2296444" cy="101715"/>
            </a:xfrm>
            <a:prstGeom prst="rect">
              <a:avLst/>
            </a:prstGeom>
            <a:solidFill>
              <a:srgbClr val="C5B7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12" name="Rectangle 11"/>
            <p:cNvSpPr/>
            <p:nvPr userDrawn="1"/>
          </p:nvSpPr>
          <p:spPr>
            <a:xfrm>
              <a:off x="2259526" y="6756285"/>
              <a:ext cx="2296444" cy="101715"/>
            </a:xfrm>
            <a:prstGeom prst="rect">
              <a:avLst/>
            </a:prstGeom>
            <a:solidFill>
              <a:srgbClr val="CF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13" name="Rectangle 12"/>
            <p:cNvSpPr/>
            <p:nvPr userDrawn="1"/>
          </p:nvSpPr>
          <p:spPr>
            <a:xfrm>
              <a:off x="4555970" y="6756285"/>
              <a:ext cx="2296444" cy="101715"/>
            </a:xfrm>
            <a:prstGeom prst="rect">
              <a:avLst/>
            </a:prstGeom>
            <a:solidFill>
              <a:srgbClr val="789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grpSp>
      <p:cxnSp>
        <p:nvCxnSpPr>
          <p:cNvPr id="15" name="Straight Connector 14"/>
          <p:cNvCxnSpPr/>
          <p:nvPr userDrawn="1"/>
        </p:nvCxnSpPr>
        <p:spPr>
          <a:xfrm>
            <a:off x="3759200" y="5145764"/>
            <a:ext cx="0" cy="114300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grpSp>
        <p:nvGrpSpPr>
          <p:cNvPr id="5" name="Group 4"/>
          <p:cNvGrpSpPr/>
          <p:nvPr userDrawn="1"/>
        </p:nvGrpSpPr>
        <p:grpSpPr>
          <a:xfrm>
            <a:off x="564444" y="5463280"/>
            <a:ext cx="2754337" cy="580962"/>
            <a:chOff x="193478" y="5437878"/>
            <a:chExt cx="2295608" cy="645605"/>
          </a:xfrm>
        </p:grpSpPr>
        <p:pic>
          <p:nvPicPr>
            <p:cNvPr id="14" name="Picture 13" descr="DPH-Logo-white.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4719" y="5520017"/>
              <a:ext cx="1494367" cy="481327"/>
            </a:xfrm>
            <a:prstGeom prst="rect">
              <a:avLst/>
            </a:prstGeom>
            <a:effectLst>
              <a:outerShdw blurRad="69850" dist="12700" dir="2700000" algn="tl" rotWithShape="0">
                <a:srgbClr val="000000">
                  <a:alpha val="47000"/>
                </a:srgbClr>
              </a:outerShdw>
            </a:effectLst>
          </p:spPr>
        </p:pic>
        <p:pic>
          <p:nvPicPr>
            <p:cNvPr id="4" name="Picture 3" descr="SEAL-white.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3478" y="5437878"/>
              <a:ext cx="645605" cy="645605"/>
            </a:xfrm>
            <a:prstGeom prst="rect">
              <a:avLst/>
            </a:prstGeom>
          </p:spPr>
        </p:pic>
      </p:grpSp>
      <p:sp>
        <p:nvSpPr>
          <p:cNvPr id="8" name="Picture Placeholder 7"/>
          <p:cNvSpPr>
            <a:spLocks noGrp="1"/>
          </p:cNvSpPr>
          <p:nvPr>
            <p:ph type="pic" sz="quarter" idx="10"/>
          </p:nvPr>
        </p:nvSpPr>
        <p:spPr>
          <a:xfrm>
            <a:off x="4210050" y="5342468"/>
            <a:ext cx="2721327" cy="804333"/>
          </a:xfrm>
        </p:spPr>
        <p:txBody>
          <a:bodyPr/>
          <a:lstStyle>
            <a:lvl1pPr marL="0" indent="0">
              <a:buFontTx/>
              <a:buNone/>
              <a:defRPr sz="1400">
                <a:solidFill>
                  <a:schemeClr val="bg1"/>
                </a:solidFill>
              </a:defRPr>
            </a:lvl1pPr>
          </a:lstStyle>
          <a:p>
            <a:r>
              <a:rPr lang="en-US"/>
              <a:t>Drag picture to placeholder or click icon to add</a:t>
            </a:r>
            <a:endParaRPr lang="en-US" dirty="0"/>
          </a:p>
        </p:txBody>
      </p:sp>
    </p:spTree>
    <p:extLst>
      <p:ext uri="{BB962C8B-B14F-4D97-AF65-F5344CB8AC3E}">
        <p14:creationId xmlns:p14="http://schemas.microsoft.com/office/powerpoint/2010/main" val="2021507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190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F114C2-7739-024A-AAE4-333F8728754D}" type="datetime1">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11FA1-5AF9-0647-B31D-D6250D4530A3}" type="slidenum">
              <a:rPr lang="en-US" smtClean="0"/>
              <a:t>‹#›</a:t>
            </a:fld>
            <a:endParaRPr lang="en-US"/>
          </a:p>
        </p:txBody>
      </p:sp>
      <p:sp>
        <p:nvSpPr>
          <p:cNvPr id="8"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1505572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With Text Box Treatment">
    <p:spTree>
      <p:nvGrpSpPr>
        <p:cNvPr id="1" name=""/>
        <p:cNvGrpSpPr/>
        <p:nvPr/>
      </p:nvGrpSpPr>
      <p:grpSpPr>
        <a:xfrm>
          <a:off x="0" y="0"/>
          <a:ext cx="0" cy="0"/>
          <a:chOff x="0" y="0"/>
          <a:chExt cx="0" cy="0"/>
        </a:xfrm>
      </p:grpSpPr>
      <p:sp>
        <p:nvSpPr>
          <p:cNvPr id="13" name="Round Same Side Corner Rectangle 12"/>
          <p:cNvSpPr/>
          <p:nvPr userDrawn="1"/>
        </p:nvSpPr>
        <p:spPr>
          <a:xfrm>
            <a:off x="584984" y="1606552"/>
            <a:ext cx="11001952" cy="317499"/>
          </a:xfrm>
          <a:prstGeom prst="round2SameRect">
            <a:avLst>
              <a:gd name="adj1" fmla="val 0"/>
              <a:gd name="adj2" fmla="val 0"/>
            </a:avLst>
          </a:prstGeom>
          <a:solidFill>
            <a:schemeClr val="bg2"/>
          </a:solidFill>
          <a:ln w="3175">
            <a:noFill/>
            <a:miter lim="800000"/>
            <a:headEnd/>
            <a:tailEnd/>
          </a:ln>
          <a:effectLst/>
        </p:spPr>
        <p:txBody>
          <a:bodyPr anchor="ctr"/>
          <a:lstStyle/>
          <a:p>
            <a:pPr algn="ctr"/>
            <a:endParaRPr lang="en-US" sz="1800" dirty="0">
              <a:solidFill>
                <a:srgbClr val="FFFFFF"/>
              </a:solidFill>
              <a:latin typeface="Arial" charset="0"/>
              <a:ea typeface="ＭＳ Ｐゴシック" pitchFamily="34" charset="-128"/>
            </a:endParaRPr>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9BC7D2-64ED-E041-B415-7C7B0A849943}" type="datetime1">
              <a:rPr lang="en-US" smtClean="0"/>
              <a:t>9/1/2026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111FA1-5AF9-0647-B31D-D6250D4530A3}" type="slidenum">
              <a:rPr lang="en-US" smtClean="0"/>
              <a:t>‹#›</a:t>
            </a:fld>
            <a:endParaRPr lang="en-US"/>
          </a:p>
        </p:txBody>
      </p:sp>
      <p:grpSp>
        <p:nvGrpSpPr>
          <p:cNvPr id="6" name="Group 5"/>
          <p:cNvGrpSpPr/>
          <p:nvPr userDrawn="1"/>
        </p:nvGrpSpPr>
        <p:grpSpPr>
          <a:xfrm>
            <a:off x="597530" y="1437765"/>
            <a:ext cx="10984871" cy="309226"/>
            <a:chOff x="448147" y="1628265"/>
            <a:chExt cx="8238653" cy="309226"/>
          </a:xfrm>
        </p:grpSpPr>
        <p:sp>
          <p:nvSpPr>
            <p:cNvPr id="7" name="Rectangle 6"/>
            <p:cNvSpPr/>
            <p:nvPr/>
          </p:nvSpPr>
          <p:spPr>
            <a:xfrm>
              <a:off x="448147" y="1709648"/>
              <a:ext cx="8238653" cy="73151"/>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pPr>
              <a:endParaRPr lang="id-ID" sz="1800">
                <a:latin typeface="Arial" pitchFamily="34" charset="0"/>
                <a:cs typeface="Arial" pitchFamily="34" charset="0"/>
              </a:endParaRPr>
            </a:p>
          </p:txBody>
        </p:sp>
        <p:grpSp>
          <p:nvGrpSpPr>
            <p:cNvPr id="8" name="Group 7"/>
            <p:cNvGrpSpPr/>
            <p:nvPr/>
          </p:nvGrpSpPr>
          <p:grpSpPr>
            <a:xfrm>
              <a:off x="3987448" y="1628265"/>
              <a:ext cx="1061274" cy="309226"/>
              <a:chOff x="3987448" y="1628265"/>
              <a:chExt cx="1061274" cy="309226"/>
            </a:xfrm>
          </p:grpSpPr>
          <p:sp>
            <p:nvSpPr>
              <p:cNvPr id="9" name="Rounded Rectangle 8"/>
              <p:cNvSpPr/>
              <p:nvPr/>
            </p:nvSpPr>
            <p:spPr bwMode="auto">
              <a:xfrm>
                <a:off x="3987448" y="1709648"/>
                <a:ext cx="1061274" cy="227843"/>
              </a:xfrm>
              <a:prstGeom prst="roundRect">
                <a:avLst>
                  <a:gd name="adj" fmla="val 15704"/>
                </a:avLst>
              </a:prstGeom>
              <a:noFill/>
              <a:ln w="38100">
                <a:solidFill>
                  <a:schemeClr val="tx2">
                    <a:lumMod val="75000"/>
                  </a:schemeClr>
                </a:solid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lumMod val="85000"/>
                      <a:lumOff val="15000"/>
                    </a:schemeClr>
                  </a:solidFill>
                  <a:latin typeface="Calibri"/>
                </a:endParaRPr>
              </a:p>
            </p:txBody>
          </p:sp>
          <p:sp>
            <p:nvSpPr>
              <p:cNvPr id="10" name="Rectangle 9"/>
              <p:cNvSpPr>
                <a:spLocks noChangeArrowheads="1"/>
              </p:cNvSpPr>
              <p:nvPr/>
            </p:nvSpPr>
            <p:spPr bwMode="auto">
              <a:xfrm>
                <a:off x="4125876" y="1628265"/>
                <a:ext cx="784419" cy="188235"/>
              </a:xfrm>
              <a:prstGeom prst="rect">
                <a:avLst/>
              </a:prstGeom>
              <a:gradFill flip="none" rotWithShape="1">
                <a:gsLst>
                  <a:gs pos="5000">
                    <a:srgbClr val="418FFF"/>
                  </a:gs>
                  <a:gs pos="82000">
                    <a:srgbClr val="00205B"/>
                  </a:gs>
                </a:gsLst>
                <a:lin ang="3420000" scaled="0"/>
                <a:tileRect/>
              </a:gra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lumMod val="85000"/>
                      <a:lumOff val="15000"/>
                    </a:schemeClr>
                  </a:solidFill>
                  <a:latin typeface="Calibri"/>
                </a:endParaRPr>
              </a:p>
            </p:txBody>
          </p:sp>
        </p:grpSp>
      </p:grpSp>
      <p:sp>
        <p:nvSpPr>
          <p:cNvPr id="11" name="Content Placeholder 2"/>
          <p:cNvSpPr>
            <a:spLocks noGrp="1"/>
          </p:cNvSpPr>
          <p:nvPr>
            <p:ph idx="1"/>
          </p:nvPr>
        </p:nvSpPr>
        <p:spPr>
          <a:xfrm>
            <a:off x="863600" y="1765302"/>
            <a:ext cx="10397067" cy="4190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372123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711A8-560C-D467-23F1-ABFF512892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3717E9-E587-A502-18C3-22EB9C18D2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E6A1AC-01ED-2F2A-166F-174584D4669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F218889-F901-08CA-4C34-9D3C539351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4B80E4A-B79B-5528-A554-DCADA7683FE2}"/>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3200260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p:cNvSpPr/>
          <p:nvPr userDrawn="1"/>
        </p:nvSpPr>
        <p:spPr>
          <a:xfrm>
            <a:off x="-2116" y="1955801"/>
            <a:ext cx="12192000" cy="101600"/>
          </a:xfrm>
          <a:prstGeom prst="rect">
            <a:avLst/>
          </a:prstGeom>
          <a:gradFill flip="none" rotWithShape="1">
            <a:gsLst>
              <a:gs pos="9000">
                <a:srgbClr val="CF7F00"/>
              </a:gs>
              <a:gs pos="100000">
                <a:srgbClr val="FFCB02">
                  <a:alpha val="48000"/>
                </a:srgbClr>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11" name="Rectangle 10"/>
          <p:cNvSpPr/>
          <p:nvPr userDrawn="1"/>
        </p:nvSpPr>
        <p:spPr bwMode="auto">
          <a:xfrm>
            <a:off x="963085" y="5691746"/>
            <a:ext cx="10994308" cy="207490"/>
          </a:xfrm>
          <a:prstGeom prst="rect">
            <a:avLst/>
          </a:prstGeom>
          <a:gradFill flip="none" rotWithShape="1">
            <a:gsLst>
              <a:gs pos="69000">
                <a:schemeClr val="tx1">
                  <a:alpha val="15000"/>
                </a:schemeClr>
              </a:gs>
              <a:gs pos="100000">
                <a:srgbClr val="D9D9D9">
                  <a:alpha val="0"/>
                </a:srgbClr>
              </a:gs>
            </a:gsLst>
            <a:path path="shap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8900" marR="0" indent="-8890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US" sz="1200" b="0" i="0" u="none" strike="noStrike" cap="none" normalizeH="0" baseline="0" dirty="0">
              <a:ln>
                <a:noFill/>
              </a:ln>
              <a:solidFill>
                <a:schemeClr val="tx1"/>
              </a:solidFill>
              <a:effectLst/>
              <a:latin typeface="Arial" charset="0"/>
            </a:endParaRPr>
          </a:p>
        </p:txBody>
      </p:sp>
      <p:sp>
        <p:nvSpPr>
          <p:cNvPr id="9" name="Rectangle 8"/>
          <p:cNvSpPr/>
          <p:nvPr userDrawn="1"/>
        </p:nvSpPr>
        <p:spPr>
          <a:xfrm>
            <a:off x="0" y="1955800"/>
            <a:ext cx="12192000" cy="3837546"/>
          </a:xfrm>
          <a:prstGeom prst="rect">
            <a:avLst/>
          </a:prstGeom>
          <a:gradFill flip="none" rotWithShape="1">
            <a:gsLst>
              <a:gs pos="9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2" name="Title 1"/>
          <p:cNvSpPr>
            <a:spLocks noGrp="1"/>
          </p:cNvSpPr>
          <p:nvPr>
            <p:ph type="title" hasCustomPrompt="1"/>
          </p:nvPr>
        </p:nvSpPr>
        <p:spPr>
          <a:xfrm>
            <a:off x="609600" y="4102101"/>
            <a:ext cx="10363200" cy="876300"/>
          </a:xfrm>
        </p:spPr>
        <p:txBody>
          <a:bodyPr anchor="t"/>
          <a:lstStyle>
            <a:lvl1pPr algn="l">
              <a:lnSpc>
                <a:spcPts val="2900"/>
              </a:lnSpc>
              <a:defRPr sz="2800" b="1" cap="none" spc="100">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609600" y="3698646"/>
            <a:ext cx="10363200" cy="403455"/>
          </a:xfrm>
        </p:spPr>
        <p:txBody>
          <a:bodyPr anchor="b" anchorCtr="0"/>
          <a:lstStyle>
            <a:lvl1pPr marL="0" indent="0">
              <a:lnSpc>
                <a:spcPts val="2100"/>
              </a:lnSpc>
              <a:buNone/>
              <a:defRPr sz="20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3F9AB3-E2A9-3D45-9524-220F07F718CB}" type="datetime1">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111FA1-5AF9-0647-B31D-D6250D4530A3}" type="slidenum">
              <a:rPr lang="en-US" smtClean="0"/>
              <a:t>‹#›</a:t>
            </a:fld>
            <a:endParaRPr lang="en-US"/>
          </a:p>
        </p:txBody>
      </p:sp>
      <p:pic>
        <p:nvPicPr>
          <p:cNvPr id="18" name="Picture 17"/>
          <p:cNvPicPr>
            <a:picLocks noChangeAspect="1"/>
          </p:cNvPicPr>
          <p:nvPr userDrawn="1"/>
        </p:nvPicPr>
        <p:blipFill rotWithShape="1">
          <a:blip r:embed="rId2">
            <a:alphaModFix amt="55000"/>
            <a:extLst>
              <a:ext uri="{BEBA8EAE-BF5A-486C-A8C5-ECC9F3942E4B}">
                <a14:imgProps xmlns:a14="http://schemas.microsoft.com/office/drawing/2010/main">
                  <a14:imgLayer r:embed="rId3">
                    <a14:imgEffect>
                      <a14:sharpenSoften amount="-13000"/>
                    </a14:imgEffect>
                    <a14:imgEffect>
                      <a14:brightnessContrast bright="5000"/>
                    </a14:imgEffect>
                  </a14:imgLayer>
                </a14:imgProps>
              </a:ext>
              <a:ext uri="{28A0092B-C50C-407E-A947-70E740481C1C}">
                <a14:useLocalDpi xmlns:a14="http://schemas.microsoft.com/office/drawing/2010/main" val="0"/>
              </a:ext>
            </a:extLst>
          </a:blip>
          <a:srcRect r="9986"/>
          <a:stretch/>
        </p:blipFill>
        <p:spPr>
          <a:xfrm>
            <a:off x="8605960" y="2527301"/>
            <a:ext cx="3586041" cy="3266046"/>
          </a:xfrm>
          <a:prstGeom prst="rect">
            <a:avLst/>
          </a:prstGeom>
        </p:spPr>
      </p:pic>
      <p:cxnSp>
        <p:nvCxnSpPr>
          <p:cNvPr id="10" name="Straight Connector 9"/>
          <p:cNvCxnSpPr/>
          <p:nvPr userDrawn="1"/>
        </p:nvCxnSpPr>
        <p:spPr>
          <a:xfrm>
            <a:off x="1" y="2057401"/>
            <a:ext cx="12189884" cy="0"/>
          </a:xfrm>
          <a:prstGeom prst="line">
            <a:avLst/>
          </a:prstGeom>
          <a:ln>
            <a:solidFill>
              <a:srgbClr val="EEB11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2117" y="5691746"/>
            <a:ext cx="12189884" cy="0"/>
          </a:xfrm>
          <a:prstGeom prst="line">
            <a:avLst/>
          </a:prstGeom>
          <a:ln>
            <a:solidFill>
              <a:srgbClr val="EEB11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9809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94382"/>
            <a:ext cx="5291328" cy="63976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234144"/>
            <a:ext cx="5291328" cy="3951288"/>
          </a:xfrm>
        </p:spPr>
        <p:txBody>
          <a:bodyPr/>
          <a:lstStyle>
            <a:lvl1pPr marL="164592" indent="-201168">
              <a:defRPr sz="2200"/>
            </a:lvl1pPr>
            <a:lvl2pPr marL="530352" indent="-256032">
              <a:defRPr sz="2000"/>
            </a:lvl2pPr>
            <a:lvl3pPr marL="713232" indent="-182880">
              <a:defRPr sz="1800"/>
            </a:lvl3pPr>
            <a:lvl4pPr marL="960120">
              <a:defRPr sz="1600"/>
            </a:lvl4pPr>
            <a:lvl5pPr marL="1188720">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45767" y="1594382"/>
            <a:ext cx="5291328" cy="63976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45767" y="2234144"/>
            <a:ext cx="5291328" cy="3951288"/>
          </a:xfrm>
        </p:spPr>
        <p:txBody>
          <a:bodyPr/>
          <a:lstStyle>
            <a:lvl1pPr indent="-201168">
              <a:defRPr sz="2200"/>
            </a:lvl1pPr>
            <a:lvl2pPr marL="530352" indent="-256032">
              <a:defRPr sz="2000"/>
            </a:lvl2pPr>
            <a:lvl3pPr marL="713232" indent="-182880">
              <a:defRPr sz="1800"/>
            </a:lvl3pPr>
            <a:lvl4pPr marL="960120">
              <a:defRPr sz="1600"/>
            </a:lvl4pPr>
            <a:lvl5pPr marL="1188720">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E15B0A-E3F8-2B42-AC0F-4B63D233AF15}" type="datetime1">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111FA1-5AF9-0647-B31D-D6250D4530A3}" type="slidenum">
              <a:rPr lang="en-US" smtClean="0"/>
              <a:t>‹#›</a:t>
            </a:fld>
            <a:endParaRPr lang="en-US"/>
          </a:p>
        </p:txBody>
      </p:sp>
      <p:sp>
        <p:nvSpPr>
          <p:cNvPr id="10" name="Text Placeholder 7"/>
          <p:cNvSpPr>
            <a:spLocks noGrp="1"/>
          </p:cNvSpPr>
          <p:nvPr>
            <p:ph type="body" sz="quarter" idx="13" hasCustomPrompt="1"/>
          </p:nvPr>
        </p:nvSpPr>
        <p:spPr>
          <a:xfrm>
            <a:off x="609600" y="5791200"/>
            <a:ext cx="9939867" cy="565150"/>
          </a:xfrm>
        </p:spPr>
        <p:txBody>
          <a:bodyPr/>
          <a:lstStyle>
            <a:lvl1pPr marL="91440" indent="-91440">
              <a:lnSpc>
                <a:spcPts val="900"/>
              </a:lnSpc>
              <a:spcBef>
                <a:spcPts val="0"/>
              </a:spcBef>
              <a:spcAft>
                <a:spcPts val="100"/>
              </a:spcAft>
              <a:buClr>
                <a:schemeClr val="tx1"/>
              </a:buClr>
              <a:buFont typeface="+mj-lt"/>
              <a:buAutoNum type="arabicPeriod"/>
              <a:defRPr sz="900" baseline="0"/>
            </a:lvl1pPr>
          </a:lstStyle>
          <a:p>
            <a:pPr lvl="0"/>
            <a:r>
              <a:rPr lang="en-US" dirty="0"/>
              <a:t>Click to edit Master footnote</a:t>
            </a:r>
          </a:p>
        </p:txBody>
      </p:sp>
    </p:spTree>
    <p:extLst>
      <p:ext uri="{BB962C8B-B14F-4D97-AF65-F5344CB8AC3E}">
        <p14:creationId xmlns:p14="http://schemas.microsoft.com/office/powerpoint/2010/main" val="41996297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5E624E-BDBD-EA41-8258-217FEFAC7833}" type="datetime1">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111FA1-5AF9-0647-B31D-D6250D4530A3}" type="slidenum">
              <a:rPr lang="en-US" smtClean="0"/>
              <a:t>‹#›</a:t>
            </a:fld>
            <a:endParaRPr lang="en-US"/>
          </a:p>
        </p:txBody>
      </p:sp>
    </p:spTree>
    <p:extLst>
      <p:ext uri="{BB962C8B-B14F-4D97-AF65-F5344CB8AC3E}">
        <p14:creationId xmlns:p14="http://schemas.microsoft.com/office/powerpoint/2010/main" val="28896271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2D30BB-010B-3645-921B-01579C531B68}" type="datetime1">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111FA1-5AF9-0647-B31D-D6250D4530A3}" type="slidenum">
              <a:rPr lang="en-US" smtClean="0"/>
              <a:t>‹#›</a:t>
            </a:fld>
            <a:endParaRPr lang="en-US"/>
          </a:p>
        </p:txBody>
      </p:sp>
    </p:spTree>
    <p:extLst>
      <p:ext uri="{BB962C8B-B14F-4D97-AF65-F5344CB8AC3E}">
        <p14:creationId xmlns:p14="http://schemas.microsoft.com/office/powerpoint/2010/main" val="3712071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5B89-D18F-8752-F4C7-A67FC5D3F0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F4A521-53F0-483C-415B-5F70820F85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4A1A67-2375-D37A-D123-495FBA43F920}"/>
              </a:ext>
            </a:extLst>
          </p:cNvPr>
          <p:cNvSpPr>
            <a:spLocks noGrp="1"/>
          </p:cNvSpPr>
          <p:nvPr>
            <p:ph type="dt" sz="half" idx="10"/>
          </p:nvPr>
        </p:nvSpPr>
        <p:spPr/>
        <p:txBody>
          <a:bodyPr/>
          <a:lstStyle/>
          <a:p>
            <a:fld id="{8C0C1E3C-88F6-4D25-A29D-6778D6D70367}" type="datetimeFigureOut">
              <a:rPr lang="en-US" smtClean="0"/>
              <a:t>9/1/2026</a:t>
            </a:fld>
            <a:endParaRPr lang="en-US"/>
          </a:p>
        </p:txBody>
      </p:sp>
      <p:sp>
        <p:nvSpPr>
          <p:cNvPr id="5" name="Footer Placeholder 4">
            <a:extLst>
              <a:ext uri="{FF2B5EF4-FFF2-40B4-BE49-F238E27FC236}">
                <a16:creationId xmlns:a16="http://schemas.microsoft.com/office/drawing/2014/main" id="{80A650A7-7185-083F-2093-ADAACFA0E4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D5657-AF6F-C535-26CF-C1168C9AD7CB}"/>
              </a:ext>
            </a:extLst>
          </p:cNvPr>
          <p:cNvSpPr>
            <a:spLocks noGrp="1"/>
          </p:cNvSpPr>
          <p:nvPr>
            <p:ph type="sldNum" sz="quarter" idx="12"/>
          </p:nvPr>
        </p:nvSpPr>
        <p:spPr/>
        <p:txBody>
          <a:bodyPr/>
          <a:lstStyle/>
          <a:p>
            <a:fld id="{324DC623-BAB5-47CC-9859-488D67516B63}" type="slidenum">
              <a:rPr lang="en-US" smtClean="0"/>
              <a:t>‹#›</a:t>
            </a:fld>
            <a:endParaRPr lang="en-US"/>
          </a:p>
        </p:txBody>
      </p:sp>
    </p:spTree>
    <p:extLst>
      <p:ext uri="{BB962C8B-B14F-4D97-AF65-F5344CB8AC3E}">
        <p14:creationId xmlns:p14="http://schemas.microsoft.com/office/powerpoint/2010/main" val="276602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B7F5F-C26E-E646-DD12-DB6510F1E9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0C06BA-15E9-DEED-166E-39A5FC2126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A238C-865B-19A5-A356-55F98D2213E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28A7CE4-D233-7D9B-F5EB-0D8EA92D65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7FD2AB-B87C-9240-FCD2-5E6BD7E17183}"/>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2700073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FA6F6-2087-091C-E5F4-0529F70115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93BA5F-4119-5DC2-669B-44221AEB1AF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290662-5491-3758-4841-D229FDCEBFF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12D77B33-94E1-052A-8B44-73492E28AE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3BFC0EF-038E-944E-477D-D402971E7C10}"/>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495585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5E456-298C-9BEF-FE92-CFA24D780A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190AD6-B9F5-5D82-BAE9-9592FC7FF8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14CF80-CDE5-9735-19C1-FBD5C9F54B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7567E8-D5AF-1355-5D5F-3E3C31C6EC8B}"/>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3F38A05-3410-634A-43B8-E7D1E740F9B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479C732-C4F0-D782-EE80-2C67CA1EFC73}"/>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1535957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7790E-DA83-A0CA-0C3B-E251748187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4CE54E-3CD6-B0DB-0C80-5A49778FDF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435D34-AE64-F9F8-8EC2-AB4C74A7C5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3AC8FF-C39D-98E3-8A36-95A2DC4A53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9DB9D-8C33-47E2-85A7-000CF386FB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7D0253-65E7-9DF5-EFD7-E8040E96B9D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76903796-621A-E6DA-A3FA-87DFBB37CA6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84D1D47-A4DB-2799-B3B3-39098C12172B}"/>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629809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4DE2-E12D-38DA-A176-6467A88F93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65C7F8-1079-66F0-F3CC-E40CB052038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8E8699E7-B33D-4A8B-9C37-C5B14CEACA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C070D9D-801B-87F9-952A-C81EB1F38BB4}"/>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286721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481E3-101E-73B9-E930-80A8A7DE8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181BED-4DCF-484D-9414-A789A1572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9E80B2-1868-D844-C47C-7C27537DFA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41B22C-8E35-6582-0AE9-212E2DD6259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BE948AA-12D0-91F4-8159-1A9E028BA9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90467D4-E0EE-9ECC-EADA-056B5C828528}"/>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2855951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EFC87-E26B-B6BC-CFF9-F183BB002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08A6A9-EDA5-456B-5C28-A14A7A7B8C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0BC764-DE9B-9853-86D4-F9B331C2BD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24CC8A-6DE7-3324-9794-36E027667B8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BFC9290-BE0A-4170-79F5-D3E8580A91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1F6A11E-8DED-FF1E-AD3A-5F6CA57D5414}"/>
              </a:ext>
            </a:extLst>
          </p:cNvPr>
          <p:cNvSpPr>
            <a:spLocks noGrp="1"/>
          </p:cNvSpPr>
          <p:nvPr>
            <p:ph type="sldNum" sz="quarter" idx="12"/>
          </p:nvPr>
        </p:nvSpPr>
        <p:spPr/>
        <p:txBody>
          <a:bodyPr/>
          <a:lstStyle/>
          <a:p>
            <a:fld id="{3F52C219-BBE9-0740-A86B-ABEED3992FDC}" type="slidenum">
              <a:rPr lang="en-US" smtClean="0"/>
              <a:t>‹#›</a:t>
            </a:fld>
            <a:endParaRPr lang="en-US"/>
          </a:p>
        </p:txBody>
      </p:sp>
    </p:spTree>
    <p:extLst>
      <p:ext uri="{BB962C8B-B14F-4D97-AF65-F5344CB8AC3E}">
        <p14:creationId xmlns:p14="http://schemas.microsoft.com/office/powerpoint/2010/main" val="186447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3.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2.png"/><Relationship Id="rId5" Type="http://schemas.openxmlformats.org/officeDocument/2006/relationships/slideLayout" Target="../slideLayouts/slideLayout20.xml"/><Relationship Id="rId10"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9AE34B-E63D-0A6B-EAD8-481503E0CE0C}"/>
              </a:ext>
            </a:extLst>
          </p:cNvPr>
          <p:cNvSpPr>
            <a:spLocks noGrp="1"/>
          </p:cNvSpPr>
          <p:nvPr>
            <p:ph type="body" idx="1"/>
          </p:nvPr>
        </p:nvSpPr>
        <p:spPr>
          <a:xfrm>
            <a:off x="381000" y="1196374"/>
            <a:ext cx="11353800" cy="52044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AD0087D-E536-2B82-0123-6A200E0F6116}"/>
              </a:ext>
            </a:extLst>
          </p:cNvPr>
          <p:cNvSpPr>
            <a:spLocks noGrp="1"/>
          </p:cNvSpPr>
          <p:nvPr>
            <p:ph type="sldNum" sz="quarter" idx="4"/>
          </p:nvPr>
        </p:nvSpPr>
        <p:spPr>
          <a:xfrm>
            <a:off x="11125200" y="6296931"/>
            <a:ext cx="838200" cy="396875"/>
          </a:xfrm>
          <a:prstGeom prst="rect">
            <a:avLst/>
          </a:prstGeom>
        </p:spPr>
        <p:txBody>
          <a:bodyPr vert="horz" lIns="91440" tIns="45720" rIns="91440" bIns="45720" rtlCol="0" anchor="ctr"/>
          <a:lstStyle>
            <a:lvl1pPr algn="r">
              <a:defRPr sz="1200">
                <a:solidFill>
                  <a:schemeClr val="tx1">
                    <a:tint val="82000"/>
                  </a:schemeClr>
                </a:solidFill>
              </a:defRPr>
            </a:lvl1pPr>
          </a:lstStyle>
          <a:p>
            <a:fld id="{3F52C219-BBE9-0740-A86B-ABEED3992FDC}" type="slidenum">
              <a:rPr lang="en-US" smtClean="0"/>
              <a:t>‹#›</a:t>
            </a:fld>
            <a:endParaRPr lang="en-US"/>
          </a:p>
        </p:txBody>
      </p:sp>
      <p:sp>
        <p:nvSpPr>
          <p:cNvPr id="7" name="Rectangle 6">
            <a:extLst>
              <a:ext uri="{FF2B5EF4-FFF2-40B4-BE49-F238E27FC236}">
                <a16:creationId xmlns:a16="http://schemas.microsoft.com/office/drawing/2014/main" id="{08668801-CF4F-E851-2F1E-61C135559A8F}"/>
              </a:ext>
            </a:extLst>
          </p:cNvPr>
          <p:cNvSpPr/>
          <p:nvPr userDrawn="1"/>
        </p:nvSpPr>
        <p:spPr>
          <a:xfrm>
            <a:off x="0" y="1"/>
            <a:ext cx="12192000" cy="900794"/>
          </a:xfrm>
          <a:prstGeom prst="rect">
            <a:avLst/>
          </a:prstGeom>
          <a:gradFill flip="none" rotWithShape="1">
            <a:gsLst>
              <a:gs pos="59000">
                <a:srgbClr val="21589D"/>
              </a:gs>
              <a:gs pos="16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dirty="0">
              <a:solidFill>
                <a:srgbClr val="5F8FB4"/>
              </a:solidFill>
            </a:endParaRPr>
          </a:p>
        </p:txBody>
      </p:sp>
      <p:sp>
        <p:nvSpPr>
          <p:cNvPr id="2" name="Title Placeholder 1">
            <a:extLst>
              <a:ext uri="{FF2B5EF4-FFF2-40B4-BE49-F238E27FC236}">
                <a16:creationId xmlns:a16="http://schemas.microsoft.com/office/drawing/2014/main" id="{DE992FC0-6700-10F8-6A6B-C238282A866D}"/>
              </a:ext>
            </a:extLst>
          </p:cNvPr>
          <p:cNvSpPr>
            <a:spLocks noGrp="1"/>
          </p:cNvSpPr>
          <p:nvPr>
            <p:ph type="title"/>
          </p:nvPr>
        </p:nvSpPr>
        <p:spPr>
          <a:xfrm>
            <a:off x="398886" y="8112"/>
            <a:ext cx="8745114" cy="896600"/>
          </a:xfrm>
          <a:prstGeom prst="rect">
            <a:avLst/>
          </a:prstGeom>
        </p:spPr>
        <p:txBody>
          <a:bodyPr vert="horz" lIns="91440" tIns="45720" rIns="91440" bIns="45720" rtlCol="0" anchor="ctr">
            <a:normAutofit/>
          </a:bodyPr>
          <a:lstStyle/>
          <a:p>
            <a:r>
              <a:rPr lang="en-US" dirty="0"/>
              <a:t>Click to edit Master title style</a:t>
            </a:r>
          </a:p>
        </p:txBody>
      </p:sp>
      <p:pic>
        <p:nvPicPr>
          <p:cNvPr id="8" name="Picture 7">
            <a:extLst>
              <a:ext uri="{FF2B5EF4-FFF2-40B4-BE49-F238E27FC236}">
                <a16:creationId xmlns:a16="http://schemas.microsoft.com/office/drawing/2014/main" id="{9FD5ED18-20BD-1B6D-5069-3E24A1CC898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9677400" y="152400"/>
            <a:ext cx="2039514" cy="593725"/>
          </a:xfrm>
          <a:prstGeom prst="rect">
            <a:avLst/>
          </a:prstGeom>
        </p:spPr>
      </p:pic>
    </p:spTree>
    <p:extLst>
      <p:ext uri="{BB962C8B-B14F-4D97-AF65-F5344CB8AC3E}">
        <p14:creationId xmlns:p14="http://schemas.microsoft.com/office/powerpoint/2010/main" val="398856521"/>
      </p:ext>
    </p:extLst>
  </p:cSld>
  <p:clrMap bg1="lt1" tx1="dk1" bg2="lt2" tx2="dk2" accent1="accent1" accent2="accent2" accent3="accent3" accent4="accent4" accent5="accent5" accent6="accent6" hlink="hlink" folHlink="folHlink"/>
  <p:sldLayoutIdLst>
    <p:sldLayoutId id="2147483674" r:id="rId1"/>
    <p:sldLayoutId id="2147483668" r:id="rId2"/>
    <p:sldLayoutId id="2147483669" r:id="rId3"/>
    <p:sldLayoutId id="2147483670" r:id="rId4"/>
    <p:sldLayoutId id="2147483671" r:id="rId5"/>
    <p:sldLayoutId id="2147483672" r:id="rId6"/>
    <p:sldLayoutId id="2147483673" r:id="rId7"/>
    <p:sldLayoutId id="2147483675" r:id="rId8"/>
    <p:sldLayoutId id="2147483676" r:id="rId9"/>
    <p:sldLayoutId id="2147483677" r:id="rId10"/>
    <p:sldLayoutId id="2147483678" r:id="rId11"/>
    <p:sldLayoutId id="2147483666" r:id="rId12"/>
    <p:sldLayoutId id="2147483681" r:id="rId13"/>
    <p:sldLayoutId id="2147483682" r:id="rId14"/>
    <p:sldLayoutId id="2147483683" r:id="rId15"/>
  </p:sldLayoutIdLst>
  <p:hf sldNum="0" hdr="0" ftr="0" dt="0"/>
  <p:txStyles>
    <p:titleStyle>
      <a:lvl1pPr algn="l" defTabSz="914400" rtl="0" eaLnBrk="1" latinLnBrk="0" hangingPunct="1">
        <a:lnSpc>
          <a:spcPct val="90000"/>
        </a:lnSpc>
        <a:spcBef>
          <a:spcPct val="0"/>
        </a:spcBef>
        <a:buNone/>
        <a:defRPr sz="2800" b="1" i="0" kern="1200">
          <a:solidFill>
            <a:schemeClr val="bg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392" userDrawn="1">
          <p15:clr>
            <a:srgbClr val="F26B43"/>
          </p15:clr>
        </p15:guide>
        <p15:guide id="3" orient="horz" pos="40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p:cNvSpPr/>
          <p:nvPr/>
        </p:nvSpPr>
        <p:spPr>
          <a:xfrm>
            <a:off x="0" y="-4559"/>
            <a:ext cx="12204192" cy="700354"/>
          </a:xfrm>
          <a:prstGeom prst="rect">
            <a:avLst/>
          </a:prstGeom>
          <a:gradFill flip="none" rotWithShape="1">
            <a:gsLst>
              <a:gs pos="9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5F8FB4"/>
              </a:solidFill>
            </a:endParaRPr>
          </a:p>
        </p:txBody>
      </p:sp>
      <p:grpSp>
        <p:nvGrpSpPr>
          <p:cNvPr id="13" name="Group 12"/>
          <p:cNvGrpSpPr/>
          <p:nvPr/>
        </p:nvGrpSpPr>
        <p:grpSpPr>
          <a:xfrm>
            <a:off x="9338553" y="59966"/>
            <a:ext cx="2221122" cy="571818"/>
            <a:chOff x="202887" y="5437878"/>
            <a:chExt cx="2286199" cy="635444"/>
          </a:xfrm>
        </p:grpSpPr>
        <p:pic>
          <p:nvPicPr>
            <p:cNvPr id="14" name="Picture 13" descr="DPH-Logo-white.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94719" y="5520017"/>
              <a:ext cx="1494367" cy="481327"/>
            </a:xfrm>
            <a:prstGeom prst="rect">
              <a:avLst/>
            </a:prstGeom>
            <a:effectLst>
              <a:outerShdw blurRad="69850" dist="12700" dir="2700000" algn="tl" rotWithShape="0">
                <a:srgbClr val="000000">
                  <a:alpha val="47000"/>
                </a:srgbClr>
              </a:outerShdw>
            </a:effectLst>
          </p:spPr>
        </p:pic>
        <p:pic>
          <p:nvPicPr>
            <p:cNvPr id="15" name="Picture 14" descr="SEAL-white.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02887" y="5437878"/>
              <a:ext cx="635444" cy="635444"/>
            </a:xfrm>
            <a:prstGeom prst="rect">
              <a:avLst/>
            </a:prstGeom>
          </p:spPr>
        </p:pic>
      </p:grpSp>
      <p:sp>
        <p:nvSpPr>
          <p:cNvPr id="2" name="Title Placeholder 1"/>
          <p:cNvSpPr>
            <a:spLocks noGrp="1"/>
          </p:cNvSpPr>
          <p:nvPr>
            <p:ph type="title"/>
          </p:nvPr>
        </p:nvSpPr>
        <p:spPr>
          <a:xfrm>
            <a:off x="609600" y="812010"/>
            <a:ext cx="10972800" cy="63498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Gill Sans"/>
                <a:cs typeface="Gill Sans"/>
              </a:defRPr>
            </a:lvl1pPr>
          </a:lstStyle>
          <a:p>
            <a:fld id="{645ED8AD-D12E-834D-8548-7072FE264DBC}" type="datetime1">
              <a:rPr lang="en-US" smtClean="0"/>
              <a:pPr/>
              <a:t>9/1/2026</a:t>
            </a:fld>
            <a:endParaRPr lang="en-US"/>
          </a:p>
        </p:txBody>
      </p:sp>
      <p:sp>
        <p:nvSpPr>
          <p:cNvPr id="5" name="Footer Placeholder 4"/>
          <p:cNvSpPr>
            <a:spLocks noGrp="1"/>
          </p:cNvSpPr>
          <p:nvPr>
            <p:ph type="ftr" sz="quarter" idx="3"/>
          </p:nvPr>
        </p:nvSpPr>
        <p:spPr>
          <a:xfrm>
            <a:off x="6688667"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Gill Sans"/>
                <a:cs typeface="Gill Sans"/>
              </a:defRPr>
            </a:lvl1pPr>
          </a:lstStyle>
          <a:p>
            <a:endParaRPr lang="en-US" dirty="0"/>
          </a:p>
        </p:txBody>
      </p:sp>
      <p:sp>
        <p:nvSpPr>
          <p:cNvPr id="6" name="Slide Number Placeholder 5"/>
          <p:cNvSpPr>
            <a:spLocks noGrp="1"/>
          </p:cNvSpPr>
          <p:nvPr>
            <p:ph type="sldNum" sz="quarter" idx="4"/>
          </p:nvPr>
        </p:nvSpPr>
        <p:spPr>
          <a:xfrm>
            <a:off x="10871200" y="6356351"/>
            <a:ext cx="711200" cy="365125"/>
          </a:xfrm>
          <a:prstGeom prst="rect">
            <a:avLst/>
          </a:prstGeom>
        </p:spPr>
        <p:txBody>
          <a:bodyPr vert="horz" lIns="91440" tIns="45720" rIns="91440" bIns="45720" rtlCol="0" anchor="ctr"/>
          <a:lstStyle>
            <a:lvl1pPr algn="r">
              <a:defRPr sz="1200">
                <a:solidFill>
                  <a:schemeClr val="tx1">
                    <a:tint val="75000"/>
                  </a:schemeClr>
                </a:solidFill>
                <a:latin typeface="Gill Sans"/>
                <a:cs typeface="Gill Sans"/>
              </a:defRPr>
            </a:lvl1pPr>
          </a:lstStyle>
          <a:p>
            <a:fld id="{C3111FA1-5AF9-0647-B31D-D6250D4530A3}" type="slidenum">
              <a:rPr lang="en-US" smtClean="0"/>
              <a:pPr/>
              <a:t>‹#›</a:t>
            </a:fld>
            <a:endParaRPr lang="en-US"/>
          </a:p>
        </p:txBody>
      </p:sp>
      <p:grpSp>
        <p:nvGrpSpPr>
          <p:cNvPr id="27" name="Group 26"/>
          <p:cNvGrpSpPr/>
          <p:nvPr/>
        </p:nvGrpSpPr>
        <p:grpSpPr>
          <a:xfrm>
            <a:off x="-14308" y="691734"/>
            <a:ext cx="12204192" cy="83427"/>
            <a:chOff x="4859" y="6756285"/>
            <a:chExt cx="6847555" cy="101715"/>
          </a:xfrm>
        </p:grpSpPr>
        <p:sp>
          <p:nvSpPr>
            <p:cNvPr id="28" name="Rectangle 27"/>
            <p:cNvSpPr/>
            <p:nvPr userDrawn="1"/>
          </p:nvSpPr>
          <p:spPr>
            <a:xfrm>
              <a:off x="4859" y="6756285"/>
              <a:ext cx="2296444" cy="101715"/>
            </a:xfrm>
            <a:prstGeom prst="rect">
              <a:avLst/>
            </a:prstGeom>
            <a:solidFill>
              <a:srgbClr val="C5B7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29" name="Rectangle 28"/>
            <p:cNvSpPr/>
            <p:nvPr userDrawn="1"/>
          </p:nvSpPr>
          <p:spPr>
            <a:xfrm>
              <a:off x="2259526" y="6756285"/>
              <a:ext cx="2296444" cy="101715"/>
            </a:xfrm>
            <a:prstGeom prst="rect">
              <a:avLst/>
            </a:prstGeom>
            <a:solidFill>
              <a:srgbClr val="CF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sp>
          <p:nvSpPr>
            <p:cNvPr id="30" name="Rectangle 29"/>
            <p:cNvSpPr/>
            <p:nvPr userDrawn="1"/>
          </p:nvSpPr>
          <p:spPr>
            <a:xfrm>
              <a:off x="4555970" y="6756285"/>
              <a:ext cx="2296444" cy="101715"/>
            </a:xfrm>
            <a:prstGeom prst="rect">
              <a:avLst/>
            </a:prstGeom>
            <a:solidFill>
              <a:srgbClr val="789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5F8FB4"/>
                </a:solidFill>
              </a:endParaRPr>
            </a:p>
          </p:txBody>
        </p:sp>
      </p:grpSp>
    </p:spTree>
    <p:extLst>
      <p:ext uri="{BB962C8B-B14F-4D97-AF65-F5344CB8AC3E}">
        <p14:creationId xmlns:p14="http://schemas.microsoft.com/office/powerpoint/2010/main" val="28802642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hf hdr="0" dt="0"/>
  <p:txStyles>
    <p:titleStyle>
      <a:lvl1pPr algn="l" defTabSz="457200" rtl="0" eaLnBrk="1" latinLnBrk="0" hangingPunct="1">
        <a:spcBef>
          <a:spcPct val="0"/>
        </a:spcBef>
        <a:buNone/>
        <a:defRPr sz="2800" b="1" kern="1200">
          <a:solidFill>
            <a:schemeClr val="tx2"/>
          </a:solidFill>
          <a:latin typeface="Gill Sans"/>
          <a:ea typeface="+mj-ea"/>
          <a:cs typeface="Gill Sans"/>
        </a:defRPr>
      </a:lvl1pPr>
    </p:titleStyle>
    <p:bodyStyle>
      <a:lvl1pPr marL="256032" indent="-256032" algn="l" defTabSz="457200" rtl="0" eaLnBrk="1" latinLnBrk="0" hangingPunct="1">
        <a:spcBef>
          <a:spcPct val="20000"/>
        </a:spcBef>
        <a:buClr>
          <a:schemeClr val="accent1">
            <a:lumMod val="75000"/>
          </a:schemeClr>
        </a:buClr>
        <a:buFont typeface="Arial"/>
        <a:buChar char="•"/>
        <a:defRPr sz="2400" kern="1200">
          <a:solidFill>
            <a:schemeClr val="tx1"/>
          </a:solidFill>
          <a:latin typeface="Gill Sans"/>
          <a:ea typeface="+mn-ea"/>
          <a:cs typeface="Gill Sans"/>
        </a:defRPr>
      </a:lvl1pPr>
      <a:lvl2pPr marL="557784" indent="-285750" algn="l" defTabSz="457200" rtl="0" eaLnBrk="1" latinLnBrk="0" hangingPunct="1">
        <a:spcBef>
          <a:spcPct val="20000"/>
        </a:spcBef>
        <a:buFont typeface="Arial"/>
        <a:buChar char="–"/>
        <a:defRPr sz="2400" kern="1200">
          <a:solidFill>
            <a:schemeClr val="tx1"/>
          </a:solidFill>
          <a:latin typeface="Gill Sans"/>
          <a:ea typeface="+mn-ea"/>
          <a:cs typeface="Gill Sans"/>
        </a:defRPr>
      </a:lvl2pPr>
      <a:lvl3pPr marL="1143000" indent="-228600" algn="l" defTabSz="457200" rtl="0" eaLnBrk="1" latinLnBrk="0" hangingPunct="1">
        <a:spcBef>
          <a:spcPct val="20000"/>
        </a:spcBef>
        <a:buClr>
          <a:schemeClr val="accent6">
            <a:lumMod val="75000"/>
          </a:schemeClr>
        </a:buClr>
        <a:buFont typeface="Arial"/>
        <a:buChar char="•"/>
        <a:defRPr sz="2000" kern="1200">
          <a:solidFill>
            <a:schemeClr val="tx1"/>
          </a:solidFill>
          <a:latin typeface="Gill Sans"/>
          <a:ea typeface="+mn-ea"/>
          <a:cs typeface="Gill Sans"/>
        </a:defRPr>
      </a:lvl3pPr>
      <a:lvl4pPr marL="1600200" indent="-228600" algn="l" defTabSz="457200" rtl="0" eaLnBrk="1" latinLnBrk="0" hangingPunct="1">
        <a:spcBef>
          <a:spcPct val="20000"/>
        </a:spcBef>
        <a:buFont typeface="Arial"/>
        <a:buChar char="–"/>
        <a:defRPr sz="2000" kern="1200">
          <a:solidFill>
            <a:schemeClr val="tx1"/>
          </a:solidFill>
          <a:latin typeface="Gill Sans"/>
          <a:ea typeface="+mn-ea"/>
          <a:cs typeface="Gill Sans"/>
        </a:defRPr>
      </a:lvl4pPr>
      <a:lvl5pPr marL="2057400" indent="-228600" algn="l" defTabSz="457200" rtl="0" eaLnBrk="1" latinLnBrk="0" hangingPunct="1">
        <a:spcBef>
          <a:spcPct val="20000"/>
        </a:spcBef>
        <a:buFont typeface="Arial"/>
        <a:buChar char="»"/>
        <a:defRPr sz="2000" kern="1200">
          <a:solidFill>
            <a:schemeClr val="tx1"/>
          </a:solidFill>
          <a:latin typeface="Gill Sans"/>
          <a:ea typeface="+mn-ea"/>
          <a:cs typeface="Gill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36.png"/><Relationship Id="rId5" Type="http://schemas.openxmlformats.org/officeDocument/2006/relationships/hyperlink" Target="https://cdss.ca.gov/inforesources/child-care-and-development/quality-improvement-initiatives/local-child-care-and-development-planning-councils/management-bulletin-15-04" TargetMode="External"/><Relationship Id="rId4" Type="http://schemas.openxmlformats.org/officeDocument/2006/relationships/hyperlink" Target="https://childcare.lacounty.gov/lpc/#activitie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37.PNG"/></Relationships>
</file>

<file path=ppt/slides/_rels/slide12.xml.rels><?xml version="1.0" encoding="UTF-8" standalone="yes"?>
<Relationships xmlns="http://schemas.openxmlformats.org/package/2006/relationships"><Relationship Id="rId8" Type="http://schemas.openxmlformats.org/officeDocument/2006/relationships/image" Target="../media/image342.jpeg"/><Relationship Id="rId3" Type="http://schemas.openxmlformats.org/officeDocument/2006/relationships/image" Target="../media/image5.png"/><Relationship Id="rId7" Type="http://schemas.openxmlformats.org/officeDocument/2006/relationships/image" Target="../media/image34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40.png"/><Relationship Id="rId5" Type="http://schemas.openxmlformats.org/officeDocument/2006/relationships/image" Target="../media/image339.png"/><Relationship Id="rId4" Type="http://schemas.openxmlformats.org/officeDocument/2006/relationships/image" Target="../media/image338.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43.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44.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45.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346.jp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348.svg"/><Relationship Id="rId4" Type="http://schemas.openxmlformats.org/officeDocument/2006/relationships/image" Target="../media/image347.png"/></Relationships>
</file>

<file path=ppt/slides/_rels/slide18.xml.rels><?xml version="1.0" encoding="UTF-8" standalone="yes"?>
<Relationships xmlns="http://schemas.openxmlformats.org/package/2006/relationships"><Relationship Id="rId3" Type="http://schemas.openxmlformats.org/officeDocument/2006/relationships/image" Target="../media/image349.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0.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51.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53.png"/><Relationship Id="rId4" Type="http://schemas.openxmlformats.org/officeDocument/2006/relationships/image" Target="../media/image352.png"/></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53.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55.png"/><Relationship Id="rId4" Type="http://schemas.openxmlformats.org/officeDocument/2006/relationships/image" Target="../media/image354.png"/></Relationships>
</file>

<file path=ppt/slides/_rels/slide28.xml.rels><?xml version="1.0" encoding="UTF-8" standalone="yes"?>
<Relationships xmlns="http://schemas.openxmlformats.org/package/2006/relationships"><Relationship Id="rId8" Type="http://schemas.openxmlformats.org/officeDocument/2006/relationships/image" Target="../media/image359.svg"/><Relationship Id="rId3" Type="http://schemas.openxmlformats.org/officeDocument/2006/relationships/image" Target="../media/image5.png"/><Relationship Id="rId7" Type="http://schemas.openxmlformats.org/officeDocument/2006/relationships/image" Target="../media/image358.sv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57.svg"/><Relationship Id="rId5" Type="http://schemas.openxmlformats.org/officeDocument/2006/relationships/image" Target="../media/image356.svg"/><Relationship Id="rId10" Type="http://schemas.openxmlformats.org/officeDocument/2006/relationships/image" Target="../media/image361.svg"/><Relationship Id="rId4" Type="http://schemas.openxmlformats.org/officeDocument/2006/relationships/image" Target="../media/image353.png"/><Relationship Id="rId9" Type="http://schemas.openxmlformats.org/officeDocument/2006/relationships/image" Target="../media/image360.sv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png"/><Relationship Id="rId7" Type="http://schemas.openxmlformats.org/officeDocument/2006/relationships/diagramQuickStyle" Target="../diagrams/quickStyle2.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53.png"/><Relationship Id="rId9" Type="http://schemas.microsoft.com/office/2007/relationships/diagramDrawing" Target="../diagrams/drawing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53.png"/></Relationships>
</file>

<file path=ppt/slides/_rels/slide37.xml.rels><?xml version="1.0" encoding="UTF-8" standalone="yes"?>
<Relationships xmlns="http://schemas.openxmlformats.org/package/2006/relationships"><Relationship Id="rId8" Type="http://schemas.openxmlformats.org/officeDocument/2006/relationships/image" Target="../media/image353.png"/><Relationship Id="rId3" Type="http://schemas.microsoft.com/office/2018/10/relationships/comments" Target="../comments/modernComment_D26_9E131532.xml"/><Relationship Id="rId7" Type="http://schemas.openxmlformats.org/officeDocument/2006/relationships/image" Target="../media/image364.sv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63.svg"/><Relationship Id="rId5" Type="http://schemas.openxmlformats.org/officeDocument/2006/relationships/image" Target="../media/image362.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65.svg"/><Relationship Id="rId4" Type="http://schemas.openxmlformats.org/officeDocument/2006/relationships/image" Target="../media/image353.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67.png"/><Relationship Id="rId5" Type="http://schemas.openxmlformats.org/officeDocument/2006/relationships/image" Target="../media/image353.png"/><Relationship Id="rId4" Type="http://schemas.openxmlformats.org/officeDocument/2006/relationships/image" Target="../media/image366.sv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4.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10" Type="http://schemas.openxmlformats.org/officeDocument/2006/relationships/image" Target="../media/image13.png"/><Relationship Id="rId4" Type="http://schemas.openxmlformats.org/officeDocument/2006/relationships/image" Target="../media/image15.jp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68.png"/></Relationships>
</file>

<file path=ppt/slides/_rels/slide41.xml.rels><?xml version="1.0" encoding="UTF-8" standalone="yes"?>
<Relationships xmlns="http://schemas.openxmlformats.org/package/2006/relationships"><Relationship Id="rId3" Type="http://schemas.openxmlformats.org/officeDocument/2006/relationships/hyperlink" Target="http://childcare.lacounty.gov/"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17" Type="http://schemas.openxmlformats.org/officeDocument/2006/relationships/image" Target="../media/image550.png"/><Relationship Id="rId671" Type="http://schemas.openxmlformats.org/officeDocument/2006/relationships/customXml" Target="../ink/ink357.xml"/><Relationship Id="rId21" Type="http://schemas.openxmlformats.org/officeDocument/2006/relationships/image" Target="../media/image26.png"/><Relationship Id="rId324" Type="http://schemas.openxmlformats.org/officeDocument/2006/relationships/image" Target="../media/image161.png"/><Relationship Id="rId531" Type="http://schemas.openxmlformats.org/officeDocument/2006/relationships/customXml" Target="../ink/ink277.xml"/><Relationship Id="rId629" Type="http://schemas.openxmlformats.org/officeDocument/2006/relationships/customXml" Target="../ink/ink333.xml"/><Relationship Id="rId170" Type="http://schemas.openxmlformats.org/officeDocument/2006/relationships/customXml" Target="../ink/ink99.xml"/><Relationship Id="rId268" Type="http://schemas.openxmlformats.org/officeDocument/2006/relationships/image" Target="../media/image133.png"/><Relationship Id="rId475" Type="http://schemas.openxmlformats.org/officeDocument/2006/relationships/customXml" Target="../ink/ink241.xml"/><Relationship Id="rId682" Type="http://schemas.openxmlformats.org/officeDocument/2006/relationships/image" Target="../media/image300.png"/><Relationship Id="rId128" Type="http://schemas.openxmlformats.org/officeDocument/2006/relationships/customXml" Target="../ink/ink83.xml"/><Relationship Id="rId335" Type="http://schemas.openxmlformats.org/officeDocument/2006/relationships/customXml" Target="../ink/ink175.xml"/><Relationship Id="rId542" Type="http://schemas.openxmlformats.org/officeDocument/2006/relationships/customXml" Target="../ink/ink285.xml"/><Relationship Id="rId181" Type="http://schemas.openxmlformats.org/officeDocument/2006/relationships/image" Target="../media/image90.png"/><Relationship Id="rId402" Type="http://schemas.openxmlformats.org/officeDocument/2006/relationships/image" Target="../media/image199.png"/><Relationship Id="rId279" Type="http://schemas.openxmlformats.org/officeDocument/2006/relationships/customXml" Target="../ink/ink149.xml"/><Relationship Id="rId486" Type="http://schemas.openxmlformats.org/officeDocument/2006/relationships/image" Target="../media/image100.png"/><Relationship Id="rId693" Type="http://schemas.openxmlformats.org/officeDocument/2006/relationships/customXml" Target="../ink/ink372.xml"/><Relationship Id="rId707" Type="http://schemas.openxmlformats.org/officeDocument/2006/relationships/image" Target="../media/image310.png"/><Relationship Id="rId43" Type="http://schemas.openxmlformats.org/officeDocument/2006/relationships/customXml" Target="../ink/ink33.xml"/><Relationship Id="rId346" Type="http://schemas.openxmlformats.org/officeDocument/2006/relationships/image" Target="../media/image77.png"/><Relationship Id="rId553" Type="http://schemas.openxmlformats.org/officeDocument/2006/relationships/image" Target="../media/image246.png"/><Relationship Id="rId192" Type="http://schemas.openxmlformats.org/officeDocument/2006/relationships/customXml" Target="../ink/ink110.xml"/><Relationship Id="rId206" Type="http://schemas.openxmlformats.org/officeDocument/2006/relationships/customXml" Target="../ink/ink114.xml"/><Relationship Id="rId413" Type="http://schemas.openxmlformats.org/officeDocument/2006/relationships/customXml" Target="../ink/ink214.xml"/><Relationship Id="rId497" Type="http://schemas.openxmlformats.org/officeDocument/2006/relationships/image" Target="../media/image149.png"/><Relationship Id="rId620" Type="http://schemas.openxmlformats.org/officeDocument/2006/relationships/image" Target="../media/image275.png"/><Relationship Id="rId718" Type="http://schemas.openxmlformats.org/officeDocument/2006/relationships/customXml" Target="../ink/ink386.xml"/><Relationship Id="rId357" Type="http://schemas.openxmlformats.org/officeDocument/2006/relationships/customXml" Target="../ink/ink186.xml"/><Relationship Id="rId54" Type="http://schemas.openxmlformats.org/officeDocument/2006/relationships/customXml" Target="../ink/ink40.xml"/><Relationship Id="rId217" Type="http://schemas.openxmlformats.org/officeDocument/2006/relationships/image" Target="../media/image108.png"/><Relationship Id="rId564" Type="http://schemas.openxmlformats.org/officeDocument/2006/relationships/customXml" Target="../ink/ink296.xml"/><Relationship Id="rId424" Type="http://schemas.openxmlformats.org/officeDocument/2006/relationships/image" Target="../media/image211.png"/><Relationship Id="rId631" Type="http://schemas.openxmlformats.org/officeDocument/2006/relationships/customXml" Target="../ink/ink334.xml"/><Relationship Id="rId729" Type="http://schemas.openxmlformats.org/officeDocument/2006/relationships/customXml" Target="../ink/ink393.xml"/><Relationship Id="rId65" Type="http://schemas.openxmlformats.org/officeDocument/2006/relationships/customXml" Target="../ink/ink49.xml"/><Relationship Id="rId130" Type="http://schemas.openxmlformats.org/officeDocument/2006/relationships/customXml" Target="../ink/ink84.xml"/><Relationship Id="rId368" Type="http://schemas.openxmlformats.org/officeDocument/2006/relationships/image" Target="../media/image180.png"/><Relationship Id="rId575" Type="http://schemas.openxmlformats.org/officeDocument/2006/relationships/image" Target="../media/image257.png"/><Relationship Id="rId228" Type="http://schemas.openxmlformats.org/officeDocument/2006/relationships/image" Target="../media/image113.png"/><Relationship Id="rId435" Type="http://schemas.openxmlformats.org/officeDocument/2006/relationships/customXml" Target="../ink/ink223.xml"/><Relationship Id="rId642" Type="http://schemas.openxmlformats.org/officeDocument/2006/relationships/image" Target="../media/image286.png"/><Relationship Id="rId281" Type="http://schemas.openxmlformats.org/officeDocument/2006/relationships/customXml" Target="../ink/ink150.xml"/><Relationship Id="rId502" Type="http://schemas.openxmlformats.org/officeDocument/2006/relationships/customXml" Target="../ink/ink256.xml"/><Relationship Id="rId76" Type="http://schemas.openxmlformats.org/officeDocument/2006/relationships/image" Target="../media/image38.png"/><Relationship Id="rId379" Type="http://schemas.openxmlformats.org/officeDocument/2006/relationships/customXml" Target="../ink/ink197.xml"/><Relationship Id="rId586" Type="http://schemas.openxmlformats.org/officeDocument/2006/relationships/customXml" Target="../ink/ink308.xml"/><Relationship Id="rId7" Type="http://schemas.openxmlformats.org/officeDocument/2006/relationships/customXml" Target="../ink/ink2.xml"/><Relationship Id="rId239" Type="http://schemas.openxmlformats.org/officeDocument/2006/relationships/customXml" Target="../ink/ink131.xml"/><Relationship Id="rId446" Type="http://schemas.openxmlformats.org/officeDocument/2006/relationships/image" Target="../media/image222.png"/><Relationship Id="rId653" Type="http://schemas.openxmlformats.org/officeDocument/2006/relationships/image" Target="../media/image291.png"/><Relationship Id="rId292" Type="http://schemas.openxmlformats.org/officeDocument/2006/relationships/image" Target="../media/image145.png"/><Relationship Id="rId306" Type="http://schemas.openxmlformats.org/officeDocument/2006/relationships/image" Target="../media/image152.png"/><Relationship Id="rId87" Type="http://schemas.openxmlformats.org/officeDocument/2006/relationships/image" Target="../media/image43.png"/><Relationship Id="rId513" Type="http://schemas.openxmlformats.org/officeDocument/2006/relationships/image" Target="../media/image189.png"/><Relationship Id="rId597" Type="http://schemas.openxmlformats.org/officeDocument/2006/relationships/customXml" Target="../ink/ink315.xml"/><Relationship Id="rId720" Type="http://schemas.openxmlformats.org/officeDocument/2006/relationships/customXml" Target="../ink/ink388.xml"/><Relationship Id="rId152" Type="http://schemas.openxmlformats.org/officeDocument/2006/relationships/customXml" Target="../ink/ink91.xml"/><Relationship Id="rId457" Type="http://schemas.openxmlformats.org/officeDocument/2006/relationships/customXml" Target="../ink/ink232.xml"/><Relationship Id="rId664" Type="http://schemas.openxmlformats.org/officeDocument/2006/relationships/image" Target="../media/image295.png"/><Relationship Id="rId14" Type="http://schemas.openxmlformats.org/officeDocument/2006/relationships/customXml" Target="../ink/ink9.xml"/><Relationship Id="rId317" Type="http://schemas.openxmlformats.org/officeDocument/2006/relationships/customXml" Target="../ink/ink167.xml"/><Relationship Id="rId524" Type="http://schemas.openxmlformats.org/officeDocument/2006/relationships/customXml" Target="../ink/ink270.xml"/><Relationship Id="rId731" Type="http://schemas.openxmlformats.org/officeDocument/2006/relationships/customXml" Target="../ink/ink394.xml"/><Relationship Id="rId98" Type="http://schemas.openxmlformats.org/officeDocument/2006/relationships/customXml" Target="../ink/ink68.xml"/><Relationship Id="rId163" Type="http://schemas.openxmlformats.org/officeDocument/2006/relationships/image" Target="../media/image80.png"/><Relationship Id="rId370" Type="http://schemas.openxmlformats.org/officeDocument/2006/relationships/image" Target="../media/image181.png"/><Relationship Id="rId230" Type="http://schemas.openxmlformats.org/officeDocument/2006/relationships/image" Target="../media/image114.png"/><Relationship Id="rId468" Type="http://schemas.openxmlformats.org/officeDocument/2006/relationships/image" Target="../media/image233.png"/><Relationship Id="rId675" Type="http://schemas.openxmlformats.org/officeDocument/2006/relationships/image" Target="../media/image299.png"/><Relationship Id="rId25" Type="http://schemas.openxmlformats.org/officeDocument/2006/relationships/customXml" Target="../ink/ink18.xml"/><Relationship Id="rId328" Type="http://schemas.openxmlformats.org/officeDocument/2006/relationships/image" Target="../media/image163.png"/><Relationship Id="rId535" Type="http://schemas.openxmlformats.org/officeDocument/2006/relationships/customXml" Target="../ink/ink281.xml"/><Relationship Id="rId742" Type="http://schemas.openxmlformats.org/officeDocument/2006/relationships/image" Target="../media/image324.png"/><Relationship Id="rId174" Type="http://schemas.openxmlformats.org/officeDocument/2006/relationships/customXml" Target="../ink/ink101.xml"/><Relationship Id="rId381" Type="http://schemas.openxmlformats.org/officeDocument/2006/relationships/customXml" Target="../ink/ink198.xml"/><Relationship Id="rId602" Type="http://schemas.openxmlformats.org/officeDocument/2006/relationships/image" Target="../media/image268.png"/><Relationship Id="rId241" Type="http://schemas.openxmlformats.org/officeDocument/2006/relationships/customXml" Target="../ink/ink132.xml"/><Relationship Id="rId479" Type="http://schemas.openxmlformats.org/officeDocument/2006/relationships/customXml" Target="../ink/ink243.xml"/><Relationship Id="rId686" Type="http://schemas.openxmlformats.org/officeDocument/2006/relationships/customXml" Target="../ink/ink368.xml"/><Relationship Id="rId36" Type="http://schemas.openxmlformats.org/officeDocument/2006/relationships/customXml" Target="../ink/ink26.xml"/><Relationship Id="rId339" Type="http://schemas.openxmlformats.org/officeDocument/2006/relationships/customXml" Target="../ink/ink177.xml"/><Relationship Id="rId546" Type="http://schemas.openxmlformats.org/officeDocument/2006/relationships/customXml" Target="../ink/ink287.xml"/><Relationship Id="rId101" Type="http://schemas.openxmlformats.org/officeDocument/2006/relationships/image" Target="../media/image50.png"/><Relationship Id="rId185" Type="http://schemas.openxmlformats.org/officeDocument/2006/relationships/image" Target="../media/image92.png"/><Relationship Id="rId406" Type="http://schemas.openxmlformats.org/officeDocument/2006/relationships/image" Target="../media/image202.png"/><Relationship Id="rId392" Type="http://schemas.openxmlformats.org/officeDocument/2006/relationships/image" Target="../media/image194.png"/><Relationship Id="rId613" Type="http://schemas.openxmlformats.org/officeDocument/2006/relationships/customXml" Target="../ink/ink325.xml"/><Relationship Id="rId697" Type="http://schemas.openxmlformats.org/officeDocument/2006/relationships/customXml" Target="../ink/ink374.xml"/><Relationship Id="rId252" Type="http://schemas.openxmlformats.org/officeDocument/2006/relationships/image" Target="../media/image125.png"/><Relationship Id="rId47" Type="http://schemas.openxmlformats.org/officeDocument/2006/relationships/image" Target="../media/image30.png"/><Relationship Id="rId112" Type="http://schemas.openxmlformats.org/officeDocument/2006/relationships/customXml" Target="../ink/ink75.xml"/><Relationship Id="rId557" Type="http://schemas.openxmlformats.org/officeDocument/2006/relationships/image" Target="../media/image248.png"/><Relationship Id="rId196" Type="http://schemas.openxmlformats.org/officeDocument/2006/relationships/customXml" Target="../ink/ink112.xml"/><Relationship Id="rId417" Type="http://schemas.openxmlformats.org/officeDocument/2006/relationships/customXml" Target="../ink/ink216.xml"/><Relationship Id="rId624" Type="http://schemas.openxmlformats.org/officeDocument/2006/relationships/image" Target="../media/image277.png"/><Relationship Id="rId263" Type="http://schemas.openxmlformats.org/officeDocument/2006/relationships/customXml" Target="../ink/ink143.xml"/><Relationship Id="rId470" Type="http://schemas.openxmlformats.org/officeDocument/2006/relationships/image" Target="../media/image234.png"/><Relationship Id="rId58" Type="http://schemas.openxmlformats.org/officeDocument/2006/relationships/customXml" Target="../ink/ink43.xml"/><Relationship Id="rId123" Type="http://schemas.openxmlformats.org/officeDocument/2006/relationships/image" Target="../media/image58.png"/><Relationship Id="rId568" Type="http://schemas.openxmlformats.org/officeDocument/2006/relationships/customXml" Target="../ink/ink298.xml"/><Relationship Id="rId428" Type="http://schemas.openxmlformats.org/officeDocument/2006/relationships/image" Target="../media/image213.png"/><Relationship Id="rId635" Type="http://schemas.openxmlformats.org/officeDocument/2006/relationships/customXml" Target="../ink/ink336.xml"/><Relationship Id="rId274" Type="http://schemas.openxmlformats.org/officeDocument/2006/relationships/image" Target="../media/image136.png"/><Relationship Id="rId481" Type="http://schemas.openxmlformats.org/officeDocument/2006/relationships/customXml" Target="../ink/ink244.xml"/><Relationship Id="rId702" Type="http://schemas.openxmlformats.org/officeDocument/2006/relationships/customXml" Target="../ink/ink377.xml"/><Relationship Id="rId69" Type="http://schemas.openxmlformats.org/officeDocument/2006/relationships/customXml" Target="../ink/ink53.xml"/><Relationship Id="rId134" Type="http://schemas.openxmlformats.org/officeDocument/2006/relationships/customXml" Target="../ink/ink86.xml"/><Relationship Id="rId579" Type="http://schemas.openxmlformats.org/officeDocument/2006/relationships/customXml" Target="../ink/ink304.xml"/><Relationship Id="rId341" Type="http://schemas.openxmlformats.org/officeDocument/2006/relationships/customXml" Target="../ink/ink178.xml"/><Relationship Id="rId439" Type="http://schemas.openxmlformats.org/officeDocument/2006/relationships/customXml" Target="../ink/ink225.xml"/><Relationship Id="rId646" Type="http://schemas.openxmlformats.org/officeDocument/2006/relationships/image" Target="../media/image288.png"/><Relationship Id="rId285" Type="http://schemas.openxmlformats.org/officeDocument/2006/relationships/customXml" Target="../ink/ink152.xml"/><Relationship Id="rId506" Type="http://schemas.openxmlformats.org/officeDocument/2006/relationships/customXml" Target="../ink/ink258.xml"/><Relationship Id="rId492" Type="http://schemas.openxmlformats.org/officeDocument/2006/relationships/image" Target="../media/image137.png"/><Relationship Id="rId713" Type="http://schemas.openxmlformats.org/officeDocument/2006/relationships/image" Target="../media/image313.png"/><Relationship Id="rId145" Type="http://schemas.openxmlformats.org/officeDocument/2006/relationships/image" Target="../media/image61.png"/><Relationship Id="rId352" Type="http://schemas.openxmlformats.org/officeDocument/2006/relationships/image" Target="../media/image83.png"/><Relationship Id="rId212" Type="http://schemas.openxmlformats.org/officeDocument/2006/relationships/customXml" Target="../ink/ink117.xml"/><Relationship Id="rId657" Type="http://schemas.openxmlformats.org/officeDocument/2006/relationships/image" Target="../media/image293.png"/><Relationship Id="rId296" Type="http://schemas.openxmlformats.org/officeDocument/2006/relationships/image" Target="../media/image147.png"/><Relationship Id="rId517" Type="http://schemas.openxmlformats.org/officeDocument/2006/relationships/customXml" Target="../ink/ink264.xml"/><Relationship Id="rId724" Type="http://schemas.openxmlformats.org/officeDocument/2006/relationships/image" Target="../media/image317.png"/><Relationship Id="rId60" Type="http://schemas.openxmlformats.org/officeDocument/2006/relationships/customXml" Target="../ink/ink45.xml"/><Relationship Id="rId156" Type="http://schemas.openxmlformats.org/officeDocument/2006/relationships/customXml" Target="../ink/ink93.xml"/><Relationship Id="rId363" Type="http://schemas.openxmlformats.org/officeDocument/2006/relationships/customXml" Target="../ink/ink189.xml"/><Relationship Id="rId570" Type="http://schemas.openxmlformats.org/officeDocument/2006/relationships/customXml" Target="../ink/ink299.xml"/><Relationship Id="rId223" Type="http://schemas.openxmlformats.org/officeDocument/2006/relationships/customXml" Target="../ink/ink123.xml"/><Relationship Id="rId430" Type="http://schemas.openxmlformats.org/officeDocument/2006/relationships/image" Target="../media/image214.png"/><Relationship Id="rId668" Type="http://schemas.openxmlformats.org/officeDocument/2006/relationships/image" Target="../media/image296.png"/><Relationship Id="rId18" Type="http://schemas.openxmlformats.org/officeDocument/2006/relationships/customXml" Target="../ink/ink13.xml"/><Relationship Id="rId528" Type="http://schemas.openxmlformats.org/officeDocument/2006/relationships/customXml" Target="../ink/ink274.xml"/><Relationship Id="rId735" Type="http://schemas.openxmlformats.org/officeDocument/2006/relationships/customXml" Target="../ink/ink396.xml"/><Relationship Id="rId374" Type="http://schemas.openxmlformats.org/officeDocument/2006/relationships/image" Target="../media/image183.png"/><Relationship Id="rId581" Type="http://schemas.openxmlformats.org/officeDocument/2006/relationships/image" Target="../media/image259.png"/><Relationship Id="rId71" Type="http://schemas.openxmlformats.org/officeDocument/2006/relationships/customXml" Target="../ink/ink54.xml"/><Relationship Id="rId234" Type="http://schemas.openxmlformats.org/officeDocument/2006/relationships/image" Target="../media/image116.png"/><Relationship Id="rId637" Type="http://schemas.openxmlformats.org/officeDocument/2006/relationships/customXml" Target="../ink/ink337.xml"/><Relationship Id="rId679" Type="http://schemas.openxmlformats.org/officeDocument/2006/relationships/customXml" Target="../ink/ink363.xml"/><Relationship Id="rId2" Type="http://schemas.openxmlformats.org/officeDocument/2006/relationships/image" Target="../media/image5.png"/><Relationship Id="rId29" Type="http://schemas.openxmlformats.org/officeDocument/2006/relationships/customXml" Target="../ink/ink22.xml"/><Relationship Id="rId441" Type="http://schemas.openxmlformats.org/officeDocument/2006/relationships/customXml" Target="../ink/ink226.xml"/><Relationship Id="rId483" Type="http://schemas.openxmlformats.org/officeDocument/2006/relationships/customXml" Target="../ink/ink245.xml"/><Relationship Id="rId539" Type="http://schemas.openxmlformats.org/officeDocument/2006/relationships/customXml" Target="../ink/ink283.xml"/><Relationship Id="rId690" Type="http://schemas.openxmlformats.org/officeDocument/2006/relationships/image" Target="../media/image303.png"/><Relationship Id="rId704" Type="http://schemas.openxmlformats.org/officeDocument/2006/relationships/customXml" Target="../ink/ink379.xml"/><Relationship Id="rId746" Type="http://schemas.openxmlformats.org/officeDocument/2006/relationships/image" Target="../media/image326.png"/><Relationship Id="rId40" Type="http://schemas.openxmlformats.org/officeDocument/2006/relationships/customXml" Target="../ink/ink30.xml"/><Relationship Id="rId178" Type="http://schemas.openxmlformats.org/officeDocument/2006/relationships/customXml" Target="../ink/ink103.xml"/><Relationship Id="rId343" Type="http://schemas.openxmlformats.org/officeDocument/2006/relationships/customXml" Target="../ink/ink179.xml"/><Relationship Id="rId550" Type="http://schemas.openxmlformats.org/officeDocument/2006/relationships/customXml" Target="../ink/ink289.xml"/><Relationship Id="rId82" Type="http://schemas.openxmlformats.org/officeDocument/2006/relationships/customXml" Target="../ink/ink60.xml"/><Relationship Id="rId385" Type="http://schemas.openxmlformats.org/officeDocument/2006/relationships/customXml" Target="../ink/ink200.xml"/><Relationship Id="rId592" Type="http://schemas.openxmlformats.org/officeDocument/2006/relationships/image" Target="../media/image263.png"/><Relationship Id="rId606" Type="http://schemas.openxmlformats.org/officeDocument/2006/relationships/image" Target="../media/image270.png"/><Relationship Id="rId648" Type="http://schemas.openxmlformats.org/officeDocument/2006/relationships/image" Target="../media/image289.png"/><Relationship Id="rId245" Type="http://schemas.openxmlformats.org/officeDocument/2006/relationships/customXml" Target="../ink/ink134.xml"/><Relationship Id="rId287" Type="http://schemas.openxmlformats.org/officeDocument/2006/relationships/customXml" Target="../ink/ink153.xml"/><Relationship Id="rId410" Type="http://schemas.openxmlformats.org/officeDocument/2006/relationships/image" Target="../media/image204.png"/><Relationship Id="rId452" Type="http://schemas.openxmlformats.org/officeDocument/2006/relationships/image" Target="../media/image225.png"/><Relationship Id="rId494" Type="http://schemas.openxmlformats.org/officeDocument/2006/relationships/customXml" Target="../ink/ink251.xml"/><Relationship Id="rId508" Type="http://schemas.openxmlformats.org/officeDocument/2006/relationships/customXml" Target="../ink/ink259.xml"/><Relationship Id="rId715" Type="http://schemas.openxmlformats.org/officeDocument/2006/relationships/image" Target="../media/image314.png"/><Relationship Id="rId105" Type="http://schemas.openxmlformats.org/officeDocument/2006/relationships/image" Target="../media/image52.png"/><Relationship Id="rId147" Type="http://schemas.openxmlformats.org/officeDocument/2006/relationships/image" Target="../media/image62.png"/><Relationship Id="rId312" Type="http://schemas.openxmlformats.org/officeDocument/2006/relationships/image" Target="../media/image155.png"/><Relationship Id="rId354" Type="http://schemas.openxmlformats.org/officeDocument/2006/relationships/image" Target="../media/image172.png"/><Relationship Id="rId51" Type="http://schemas.openxmlformats.org/officeDocument/2006/relationships/image" Target="../media/image32.png"/><Relationship Id="rId93" Type="http://schemas.openxmlformats.org/officeDocument/2006/relationships/image" Target="../media/image46.png"/><Relationship Id="rId189" Type="http://schemas.openxmlformats.org/officeDocument/2006/relationships/image" Target="../media/image94.png"/><Relationship Id="rId396" Type="http://schemas.openxmlformats.org/officeDocument/2006/relationships/image" Target="../media/image196.png"/><Relationship Id="rId561" Type="http://schemas.openxmlformats.org/officeDocument/2006/relationships/image" Target="../media/image250.png"/><Relationship Id="rId617" Type="http://schemas.openxmlformats.org/officeDocument/2006/relationships/customXml" Target="../ink/ink327.xml"/><Relationship Id="rId659" Type="http://schemas.openxmlformats.org/officeDocument/2006/relationships/customXml" Target="../ink/ink349.xml"/><Relationship Id="rId214" Type="http://schemas.openxmlformats.org/officeDocument/2006/relationships/customXml" Target="../ink/ink118.xml"/><Relationship Id="rId256" Type="http://schemas.openxmlformats.org/officeDocument/2006/relationships/image" Target="../media/image127.png"/><Relationship Id="rId298" Type="http://schemas.openxmlformats.org/officeDocument/2006/relationships/image" Target="../media/image148.png"/><Relationship Id="rId421" Type="http://schemas.openxmlformats.org/officeDocument/2006/relationships/customXml" Target="../ink/ink217.xml"/><Relationship Id="rId463" Type="http://schemas.openxmlformats.org/officeDocument/2006/relationships/customXml" Target="../ink/ink235.xml"/><Relationship Id="rId519" Type="http://schemas.openxmlformats.org/officeDocument/2006/relationships/image" Target="../media/image208.png"/><Relationship Id="rId670" Type="http://schemas.openxmlformats.org/officeDocument/2006/relationships/image" Target="../media/image297.png"/><Relationship Id="rId116" Type="http://schemas.openxmlformats.org/officeDocument/2006/relationships/customXml" Target="../ink/ink77.xml"/><Relationship Id="rId158" Type="http://schemas.openxmlformats.org/officeDocument/2006/relationships/customXml" Target="../ink/ink94.xml"/><Relationship Id="rId323" Type="http://schemas.openxmlformats.org/officeDocument/2006/relationships/customXml" Target="../ink/ink170.xml"/><Relationship Id="rId530" Type="http://schemas.openxmlformats.org/officeDocument/2006/relationships/customXml" Target="../ink/ink276.xml"/><Relationship Id="rId726" Type="http://schemas.openxmlformats.org/officeDocument/2006/relationships/image" Target="../media/image318.png"/><Relationship Id="rId20" Type="http://schemas.openxmlformats.org/officeDocument/2006/relationships/customXml" Target="../ink/ink15.xml"/><Relationship Id="rId62" Type="http://schemas.openxmlformats.org/officeDocument/2006/relationships/customXml" Target="../ink/ink47.xml"/><Relationship Id="rId365" Type="http://schemas.openxmlformats.org/officeDocument/2006/relationships/customXml" Target="../ink/ink190.xml"/><Relationship Id="rId572" Type="http://schemas.openxmlformats.org/officeDocument/2006/relationships/customXml" Target="../ink/ink300.xml"/><Relationship Id="rId628" Type="http://schemas.openxmlformats.org/officeDocument/2006/relationships/image" Target="../media/image279.png"/><Relationship Id="rId225" Type="http://schemas.openxmlformats.org/officeDocument/2006/relationships/customXml" Target="../ink/ink124.xml"/><Relationship Id="rId267" Type="http://schemas.openxmlformats.org/officeDocument/2006/relationships/customXml" Target="../ink/ink145.xml"/><Relationship Id="rId474" Type="http://schemas.openxmlformats.org/officeDocument/2006/relationships/image" Target="../media/image236.png"/><Relationship Id="rId127" Type="http://schemas.openxmlformats.org/officeDocument/2006/relationships/image" Target="../media/image60.png"/><Relationship Id="rId681" Type="http://schemas.openxmlformats.org/officeDocument/2006/relationships/customXml" Target="../ink/ink365.xml"/><Relationship Id="rId737" Type="http://schemas.openxmlformats.org/officeDocument/2006/relationships/image" Target="../media/image323.png"/><Relationship Id="rId31" Type="http://schemas.openxmlformats.org/officeDocument/2006/relationships/customXml" Target="../ink/ink24.xml"/><Relationship Id="rId73" Type="http://schemas.openxmlformats.org/officeDocument/2006/relationships/customXml" Target="../ink/ink55.xml"/><Relationship Id="rId169" Type="http://schemas.openxmlformats.org/officeDocument/2006/relationships/image" Target="../media/image84.png"/><Relationship Id="rId334" Type="http://schemas.openxmlformats.org/officeDocument/2006/relationships/image" Target="../media/image70.png"/><Relationship Id="rId376" Type="http://schemas.openxmlformats.org/officeDocument/2006/relationships/image" Target="../media/image184.png"/><Relationship Id="rId541" Type="http://schemas.openxmlformats.org/officeDocument/2006/relationships/image" Target="../media/image221.png"/><Relationship Id="rId583" Type="http://schemas.openxmlformats.org/officeDocument/2006/relationships/image" Target="../media/image260.png"/><Relationship Id="rId639" Type="http://schemas.openxmlformats.org/officeDocument/2006/relationships/customXml" Target="../ink/ink338.xml"/><Relationship Id="rId4" Type="http://schemas.openxmlformats.org/officeDocument/2006/relationships/image" Target="../media/image24.png"/><Relationship Id="rId180" Type="http://schemas.openxmlformats.org/officeDocument/2006/relationships/customXml" Target="../ink/ink104.xml"/><Relationship Id="rId236" Type="http://schemas.openxmlformats.org/officeDocument/2006/relationships/image" Target="../media/image117.png"/><Relationship Id="rId278" Type="http://schemas.openxmlformats.org/officeDocument/2006/relationships/image" Target="../media/image138.png"/><Relationship Id="rId401" Type="http://schemas.openxmlformats.org/officeDocument/2006/relationships/customXml" Target="../ink/ink208.xml"/><Relationship Id="rId650" Type="http://schemas.openxmlformats.org/officeDocument/2006/relationships/image" Target="../media/image290.png"/><Relationship Id="rId303" Type="http://schemas.openxmlformats.org/officeDocument/2006/relationships/customXml" Target="../ink/ink160.xml"/><Relationship Id="rId485" Type="http://schemas.openxmlformats.org/officeDocument/2006/relationships/customXml" Target="../ink/ink246.xml"/><Relationship Id="rId692" Type="http://schemas.openxmlformats.org/officeDocument/2006/relationships/image" Target="../media/image304.png"/><Relationship Id="rId706" Type="http://schemas.openxmlformats.org/officeDocument/2006/relationships/customXml" Target="../ink/ink380.xml"/><Relationship Id="rId42" Type="http://schemas.openxmlformats.org/officeDocument/2006/relationships/customXml" Target="../ink/ink32.xml"/><Relationship Id="rId84" Type="http://schemas.openxmlformats.org/officeDocument/2006/relationships/customXml" Target="../ink/ink61.xml"/><Relationship Id="rId345" Type="http://schemas.openxmlformats.org/officeDocument/2006/relationships/customXml" Target="../ink/ink180.xml"/><Relationship Id="rId387" Type="http://schemas.openxmlformats.org/officeDocument/2006/relationships/customXml" Target="../ink/ink201.xml"/><Relationship Id="rId510" Type="http://schemas.openxmlformats.org/officeDocument/2006/relationships/customXml" Target="../ink/ink260.xml"/><Relationship Id="rId552" Type="http://schemas.openxmlformats.org/officeDocument/2006/relationships/customXml" Target="../ink/ink290.xml"/><Relationship Id="rId594" Type="http://schemas.openxmlformats.org/officeDocument/2006/relationships/image" Target="../media/image264.png"/><Relationship Id="rId608" Type="http://schemas.openxmlformats.org/officeDocument/2006/relationships/customXml" Target="../ink/ink321.xml"/><Relationship Id="rId191" Type="http://schemas.openxmlformats.org/officeDocument/2006/relationships/image" Target="../media/image95.png"/><Relationship Id="rId205" Type="http://schemas.openxmlformats.org/officeDocument/2006/relationships/image" Target="../media/image102.png"/><Relationship Id="rId247" Type="http://schemas.openxmlformats.org/officeDocument/2006/relationships/customXml" Target="../ink/ink135.xml"/><Relationship Id="rId412" Type="http://schemas.openxmlformats.org/officeDocument/2006/relationships/image" Target="../media/image205.png"/><Relationship Id="rId107" Type="http://schemas.openxmlformats.org/officeDocument/2006/relationships/image" Target="../media/image53.png"/><Relationship Id="rId289" Type="http://schemas.openxmlformats.org/officeDocument/2006/relationships/customXml" Target="../ink/ink154.xml"/><Relationship Id="rId454" Type="http://schemas.openxmlformats.org/officeDocument/2006/relationships/image" Target="../media/image226.png"/><Relationship Id="rId496" Type="http://schemas.openxmlformats.org/officeDocument/2006/relationships/customXml" Target="../ink/ink253.xml"/><Relationship Id="rId661" Type="http://schemas.openxmlformats.org/officeDocument/2006/relationships/customXml" Target="../ink/ink351.xml"/><Relationship Id="rId717" Type="http://schemas.openxmlformats.org/officeDocument/2006/relationships/image" Target="../media/image315.png"/><Relationship Id="rId11" Type="http://schemas.openxmlformats.org/officeDocument/2006/relationships/customXml" Target="../ink/ink6.xml"/><Relationship Id="rId53" Type="http://schemas.openxmlformats.org/officeDocument/2006/relationships/customXml" Target="../ink/ink39.xml"/><Relationship Id="rId149" Type="http://schemas.openxmlformats.org/officeDocument/2006/relationships/image" Target="../media/image64.png"/><Relationship Id="rId314" Type="http://schemas.openxmlformats.org/officeDocument/2006/relationships/image" Target="../media/image156.png"/><Relationship Id="rId356" Type="http://schemas.openxmlformats.org/officeDocument/2006/relationships/image" Target="../media/image173.png"/><Relationship Id="rId398" Type="http://schemas.openxmlformats.org/officeDocument/2006/relationships/image" Target="../media/image197.png"/><Relationship Id="rId521" Type="http://schemas.openxmlformats.org/officeDocument/2006/relationships/customXml" Target="../ink/ink267.xml"/><Relationship Id="rId563" Type="http://schemas.openxmlformats.org/officeDocument/2006/relationships/image" Target="../media/image251.png"/><Relationship Id="rId619" Type="http://schemas.openxmlformats.org/officeDocument/2006/relationships/customXml" Target="../ink/ink328.xml"/><Relationship Id="rId95" Type="http://schemas.openxmlformats.org/officeDocument/2006/relationships/image" Target="../media/image47.png"/><Relationship Id="rId160" Type="http://schemas.openxmlformats.org/officeDocument/2006/relationships/customXml" Target="../ink/ink95.xml"/><Relationship Id="rId216" Type="http://schemas.openxmlformats.org/officeDocument/2006/relationships/customXml" Target="../ink/ink119.xml"/><Relationship Id="rId423" Type="http://schemas.openxmlformats.org/officeDocument/2006/relationships/customXml" Target="../ink/ink218.xml"/><Relationship Id="rId258" Type="http://schemas.openxmlformats.org/officeDocument/2006/relationships/image" Target="../media/image128.png"/><Relationship Id="rId465" Type="http://schemas.openxmlformats.org/officeDocument/2006/relationships/customXml" Target="../ink/ink236.xml"/><Relationship Id="rId630" Type="http://schemas.openxmlformats.org/officeDocument/2006/relationships/image" Target="../media/image280.png"/><Relationship Id="rId672" Type="http://schemas.openxmlformats.org/officeDocument/2006/relationships/image" Target="../media/image298.png"/><Relationship Id="rId728" Type="http://schemas.openxmlformats.org/officeDocument/2006/relationships/image" Target="../media/image319.png"/><Relationship Id="rId22" Type="http://schemas.openxmlformats.org/officeDocument/2006/relationships/customXml" Target="../ink/ink16.xml"/><Relationship Id="rId64" Type="http://schemas.openxmlformats.org/officeDocument/2006/relationships/image" Target="../media/image34.png"/><Relationship Id="rId118" Type="http://schemas.openxmlformats.org/officeDocument/2006/relationships/customXml" Target="../ink/ink78.xml"/><Relationship Id="rId325" Type="http://schemas.openxmlformats.org/officeDocument/2006/relationships/customXml" Target="../ink/ink171.xml"/><Relationship Id="rId367" Type="http://schemas.openxmlformats.org/officeDocument/2006/relationships/customXml" Target="../ink/ink191.xml"/><Relationship Id="rId532" Type="http://schemas.openxmlformats.org/officeDocument/2006/relationships/customXml" Target="../ink/ink278.xml"/><Relationship Id="rId574" Type="http://schemas.openxmlformats.org/officeDocument/2006/relationships/customXml" Target="../ink/ink301.xml"/><Relationship Id="rId171" Type="http://schemas.openxmlformats.org/officeDocument/2006/relationships/image" Target="../media/image85.png"/><Relationship Id="rId227" Type="http://schemas.openxmlformats.org/officeDocument/2006/relationships/customXml" Target="../ink/ink125.xml"/><Relationship Id="rId269" Type="http://schemas.openxmlformats.org/officeDocument/2006/relationships/customXml" Target="../ink/ink146.xml"/><Relationship Id="rId434" Type="http://schemas.openxmlformats.org/officeDocument/2006/relationships/image" Target="../media/image216.png"/><Relationship Id="rId476" Type="http://schemas.openxmlformats.org/officeDocument/2006/relationships/image" Target="../media/image237.png"/><Relationship Id="rId641" Type="http://schemas.openxmlformats.org/officeDocument/2006/relationships/customXml" Target="../ink/ink339.xml"/><Relationship Id="rId683" Type="http://schemas.openxmlformats.org/officeDocument/2006/relationships/customXml" Target="../ink/ink366.xml"/><Relationship Id="rId739" Type="http://schemas.openxmlformats.org/officeDocument/2006/relationships/customXml" Target="../ink/ink399.xml"/><Relationship Id="rId129" Type="http://schemas.openxmlformats.org/officeDocument/2006/relationships/image" Target="../media/image63.png"/><Relationship Id="rId280" Type="http://schemas.openxmlformats.org/officeDocument/2006/relationships/image" Target="../media/image139.png"/><Relationship Id="rId336" Type="http://schemas.openxmlformats.org/officeDocument/2006/relationships/image" Target="../media/image72.png"/><Relationship Id="rId501" Type="http://schemas.openxmlformats.org/officeDocument/2006/relationships/image" Target="../media/image166.png"/><Relationship Id="rId543" Type="http://schemas.openxmlformats.org/officeDocument/2006/relationships/image" Target="../media/image241.png"/><Relationship Id="rId75" Type="http://schemas.openxmlformats.org/officeDocument/2006/relationships/customXml" Target="../ink/ink56.xml"/><Relationship Id="rId182" Type="http://schemas.openxmlformats.org/officeDocument/2006/relationships/customXml" Target="../ink/ink105.xml"/><Relationship Id="rId378" Type="http://schemas.openxmlformats.org/officeDocument/2006/relationships/image" Target="../media/image185.png"/><Relationship Id="rId403" Type="http://schemas.openxmlformats.org/officeDocument/2006/relationships/customXml" Target="../ink/ink209.xml"/><Relationship Id="rId585" Type="http://schemas.openxmlformats.org/officeDocument/2006/relationships/image" Target="../media/image261.png"/><Relationship Id="rId6" Type="http://schemas.openxmlformats.org/officeDocument/2006/relationships/image" Target="../media/image25.png"/><Relationship Id="rId238" Type="http://schemas.openxmlformats.org/officeDocument/2006/relationships/image" Target="../media/image118.png"/><Relationship Id="rId487" Type="http://schemas.openxmlformats.org/officeDocument/2006/relationships/customXml" Target="../ink/ink247.xml"/><Relationship Id="rId610" Type="http://schemas.openxmlformats.org/officeDocument/2006/relationships/customXml" Target="../ink/ink323.xml"/><Relationship Id="rId652" Type="http://schemas.openxmlformats.org/officeDocument/2006/relationships/customXml" Target="../ink/ink345.xml"/><Relationship Id="rId694" Type="http://schemas.openxmlformats.org/officeDocument/2006/relationships/image" Target="../media/image305.png"/><Relationship Id="rId708" Type="http://schemas.openxmlformats.org/officeDocument/2006/relationships/customXml" Target="../ink/ink381.xml"/><Relationship Id="rId291" Type="http://schemas.openxmlformats.org/officeDocument/2006/relationships/customXml" Target="../ink/ink155.xml"/><Relationship Id="rId305" Type="http://schemas.openxmlformats.org/officeDocument/2006/relationships/customXml" Target="../ink/ink161.xml"/><Relationship Id="rId347" Type="http://schemas.openxmlformats.org/officeDocument/2006/relationships/customXml" Target="../ink/ink181.xml"/><Relationship Id="rId512" Type="http://schemas.openxmlformats.org/officeDocument/2006/relationships/customXml" Target="../ink/ink261.xml"/><Relationship Id="rId44" Type="http://schemas.openxmlformats.org/officeDocument/2006/relationships/image" Target="../media/image29.png"/><Relationship Id="rId86" Type="http://schemas.openxmlformats.org/officeDocument/2006/relationships/customXml" Target="../ink/ink62.xml"/><Relationship Id="rId151" Type="http://schemas.openxmlformats.org/officeDocument/2006/relationships/image" Target="../media/image67.png"/><Relationship Id="rId389" Type="http://schemas.openxmlformats.org/officeDocument/2006/relationships/customXml" Target="../ink/ink202.xml"/><Relationship Id="rId554" Type="http://schemas.openxmlformats.org/officeDocument/2006/relationships/customXml" Target="../ink/ink291.xml"/><Relationship Id="rId596" Type="http://schemas.openxmlformats.org/officeDocument/2006/relationships/image" Target="../media/image265.png"/><Relationship Id="rId193" Type="http://schemas.openxmlformats.org/officeDocument/2006/relationships/image" Target="../media/image96.png"/><Relationship Id="rId207" Type="http://schemas.openxmlformats.org/officeDocument/2006/relationships/image" Target="../media/image103.png"/><Relationship Id="rId249" Type="http://schemas.openxmlformats.org/officeDocument/2006/relationships/customXml" Target="../ink/ink136.xml"/><Relationship Id="rId414" Type="http://schemas.openxmlformats.org/officeDocument/2006/relationships/image" Target="../media/image206.png"/><Relationship Id="rId456" Type="http://schemas.openxmlformats.org/officeDocument/2006/relationships/image" Target="../media/image227.png"/><Relationship Id="rId498" Type="http://schemas.openxmlformats.org/officeDocument/2006/relationships/customXml" Target="../ink/ink254.xml"/><Relationship Id="rId621" Type="http://schemas.openxmlformats.org/officeDocument/2006/relationships/customXml" Target="../ink/ink329.xml"/><Relationship Id="rId663" Type="http://schemas.openxmlformats.org/officeDocument/2006/relationships/customXml" Target="../ink/ink352.xml"/><Relationship Id="rId13" Type="http://schemas.openxmlformats.org/officeDocument/2006/relationships/customXml" Target="../ink/ink8.xml"/><Relationship Id="rId109" Type="http://schemas.openxmlformats.org/officeDocument/2006/relationships/image" Target="../media/image54.png"/><Relationship Id="rId260" Type="http://schemas.openxmlformats.org/officeDocument/2006/relationships/image" Target="../media/image129.png"/><Relationship Id="rId316" Type="http://schemas.openxmlformats.org/officeDocument/2006/relationships/image" Target="../media/image157.png"/><Relationship Id="rId523" Type="http://schemas.openxmlformats.org/officeDocument/2006/relationships/customXml" Target="../ink/ink269.xml"/><Relationship Id="rId719" Type="http://schemas.openxmlformats.org/officeDocument/2006/relationships/customXml" Target="../ink/ink387.xml"/><Relationship Id="rId55" Type="http://schemas.openxmlformats.org/officeDocument/2006/relationships/image" Target="../media/image33.png"/><Relationship Id="rId97" Type="http://schemas.openxmlformats.org/officeDocument/2006/relationships/image" Target="../media/image48.png"/><Relationship Id="rId120" Type="http://schemas.openxmlformats.org/officeDocument/2006/relationships/customXml" Target="../ink/ink79.xml"/><Relationship Id="rId358" Type="http://schemas.openxmlformats.org/officeDocument/2006/relationships/image" Target="../media/image174.png"/><Relationship Id="rId565" Type="http://schemas.openxmlformats.org/officeDocument/2006/relationships/image" Target="../media/image252.png"/><Relationship Id="rId730" Type="http://schemas.openxmlformats.org/officeDocument/2006/relationships/image" Target="../media/image320.png"/><Relationship Id="rId162" Type="http://schemas.openxmlformats.org/officeDocument/2006/relationships/customXml" Target="../ink/ink96.xml"/><Relationship Id="rId218" Type="http://schemas.openxmlformats.org/officeDocument/2006/relationships/customXml" Target="../ink/ink120.xml"/><Relationship Id="rId425" Type="http://schemas.openxmlformats.org/officeDocument/2006/relationships/customXml" Target="../ink/ink219.xml"/><Relationship Id="rId467" Type="http://schemas.openxmlformats.org/officeDocument/2006/relationships/customXml" Target="../ink/ink237.xml"/><Relationship Id="rId632" Type="http://schemas.openxmlformats.org/officeDocument/2006/relationships/image" Target="../media/image281.png"/><Relationship Id="rId674" Type="http://schemas.openxmlformats.org/officeDocument/2006/relationships/customXml" Target="../ink/ink359.xml"/><Relationship Id="rId24" Type="http://schemas.openxmlformats.org/officeDocument/2006/relationships/customXml" Target="../ink/ink17.xml"/><Relationship Id="rId66" Type="http://schemas.openxmlformats.org/officeDocument/2006/relationships/customXml" Target="../ink/ink50.xml"/><Relationship Id="rId131" Type="http://schemas.openxmlformats.org/officeDocument/2006/relationships/image" Target="../media/image65.png"/><Relationship Id="rId327" Type="http://schemas.openxmlformats.org/officeDocument/2006/relationships/customXml" Target="../ink/ink172.xml"/><Relationship Id="rId369" Type="http://schemas.openxmlformats.org/officeDocument/2006/relationships/customXml" Target="../ink/ink192.xml"/><Relationship Id="rId534" Type="http://schemas.openxmlformats.org/officeDocument/2006/relationships/customXml" Target="../ink/ink280.xml"/><Relationship Id="rId576" Type="http://schemas.openxmlformats.org/officeDocument/2006/relationships/customXml" Target="../ink/ink302.xml"/><Relationship Id="rId741" Type="http://schemas.openxmlformats.org/officeDocument/2006/relationships/customXml" Target="../ink/ink401.xml"/><Relationship Id="rId173" Type="http://schemas.openxmlformats.org/officeDocument/2006/relationships/image" Target="../media/image86.png"/><Relationship Id="rId229" Type="http://schemas.openxmlformats.org/officeDocument/2006/relationships/customXml" Target="../ink/ink126.xml"/><Relationship Id="rId380" Type="http://schemas.openxmlformats.org/officeDocument/2006/relationships/image" Target="../media/image186.png"/><Relationship Id="rId436" Type="http://schemas.openxmlformats.org/officeDocument/2006/relationships/image" Target="../media/image217.png"/><Relationship Id="rId601" Type="http://schemas.openxmlformats.org/officeDocument/2006/relationships/customXml" Target="../ink/ink317.xml"/><Relationship Id="rId643" Type="http://schemas.openxmlformats.org/officeDocument/2006/relationships/customXml" Target="../ink/ink340.xml"/><Relationship Id="rId240" Type="http://schemas.openxmlformats.org/officeDocument/2006/relationships/image" Target="../media/image119.png"/><Relationship Id="rId478" Type="http://schemas.openxmlformats.org/officeDocument/2006/relationships/image" Target="../media/image238.png"/><Relationship Id="rId685" Type="http://schemas.openxmlformats.org/officeDocument/2006/relationships/customXml" Target="../ink/ink367.xml"/><Relationship Id="rId35" Type="http://schemas.openxmlformats.org/officeDocument/2006/relationships/customXml" Target="../ink/ink25.xml"/><Relationship Id="rId77" Type="http://schemas.openxmlformats.org/officeDocument/2006/relationships/customXml" Target="../ink/ink57.xml"/><Relationship Id="rId100" Type="http://schemas.openxmlformats.org/officeDocument/2006/relationships/customXml" Target="../ink/ink69.xml"/><Relationship Id="rId282" Type="http://schemas.openxmlformats.org/officeDocument/2006/relationships/image" Target="../media/image140.png"/><Relationship Id="rId338" Type="http://schemas.openxmlformats.org/officeDocument/2006/relationships/image" Target="../media/image167.png"/><Relationship Id="rId503" Type="http://schemas.openxmlformats.org/officeDocument/2006/relationships/image" Target="../media/image169.png"/><Relationship Id="rId545" Type="http://schemas.openxmlformats.org/officeDocument/2006/relationships/image" Target="../media/image242.png"/><Relationship Id="rId587" Type="http://schemas.openxmlformats.org/officeDocument/2006/relationships/customXml" Target="../ink/ink309.xml"/><Relationship Id="rId710" Type="http://schemas.openxmlformats.org/officeDocument/2006/relationships/customXml" Target="../ink/ink382.xml"/><Relationship Id="rId8" Type="http://schemas.openxmlformats.org/officeDocument/2006/relationships/customXml" Target="../ink/ink3.xml"/><Relationship Id="rId184" Type="http://schemas.openxmlformats.org/officeDocument/2006/relationships/customXml" Target="../ink/ink106.xml"/><Relationship Id="rId391" Type="http://schemas.openxmlformats.org/officeDocument/2006/relationships/customXml" Target="../ink/ink203.xml"/><Relationship Id="rId405" Type="http://schemas.openxmlformats.org/officeDocument/2006/relationships/customXml" Target="../ink/ink210.xml"/><Relationship Id="rId447" Type="http://schemas.openxmlformats.org/officeDocument/2006/relationships/customXml" Target="../ink/ink227.xml"/><Relationship Id="rId612" Type="http://schemas.openxmlformats.org/officeDocument/2006/relationships/customXml" Target="../ink/ink324.xml"/><Relationship Id="rId251" Type="http://schemas.openxmlformats.org/officeDocument/2006/relationships/customXml" Target="../ink/ink137.xml"/><Relationship Id="rId489" Type="http://schemas.openxmlformats.org/officeDocument/2006/relationships/customXml" Target="../ink/ink248.xml"/><Relationship Id="rId654" Type="http://schemas.openxmlformats.org/officeDocument/2006/relationships/customXml" Target="../ink/ink346.xml"/><Relationship Id="rId696" Type="http://schemas.openxmlformats.org/officeDocument/2006/relationships/image" Target="../media/image306.png"/><Relationship Id="rId46" Type="http://schemas.openxmlformats.org/officeDocument/2006/relationships/customXml" Target="../ink/ink35.xml"/><Relationship Id="rId293" Type="http://schemas.openxmlformats.org/officeDocument/2006/relationships/customXml" Target="../ink/ink156.xml"/><Relationship Id="rId307" Type="http://schemas.openxmlformats.org/officeDocument/2006/relationships/customXml" Target="../ink/ink162.xml"/><Relationship Id="rId349" Type="http://schemas.openxmlformats.org/officeDocument/2006/relationships/customXml" Target="../ink/ink182.xml"/><Relationship Id="rId514" Type="http://schemas.openxmlformats.org/officeDocument/2006/relationships/customXml" Target="../ink/ink262.xml"/><Relationship Id="rId556" Type="http://schemas.openxmlformats.org/officeDocument/2006/relationships/customXml" Target="../ink/ink292.xml"/><Relationship Id="rId721" Type="http://schemas.openxmlformats.org/officeDocument/2006/relationships/image" Target="../media/image316.png"/><Relationship Id="rId88" Type="http://schemas.openxmlformats.org/officeDocument/2006/relationships/customXml" Target="../ink/ink63.xml"/><Relationship Id="rId111" Type="http://schemas.openxmlformats.org/officeDocument/2006/relationships/image" Target="../media/image55.png"/><Relationship Id="rId153" Type="http://schemas.openxmlformats.org/officeDocument/2006/relationships/image" Target="../media/image68.png"/><Relationship Id="rId195" Type="http://schemas.openxmlformats.org/officeDocument/2006/relationships/image" Target="../media/image97.png"/><Relationship Id="rId209" Type="http://schemas.openxmlformats.org/officeDocument/2006/relationships/image" Target="../media/image104.png"/><Relationship Id="rId360" Type="http://schemas.openxmlformats.org/officeDocument/2006/relationships/image" Target="../media/image176.png"/><Relationship Id="rId416" Type="http://schemas.openxmlformats.org/officeDocument/2006/relationships/image" Target="../media/image207.png"/><Relationship Id="rId598" Type="http://schemas.openxmlformats.org/officeDocument/2006/relationships/image" Target="../media/image266.png"/><Relationship Id="rId220" Type="http://schemas.openxmlformats.org/officeDocument/2006/relationships/customXml" Target="../ink/ink121.xml"/><Relationship Id="rId458" Type="http://schemas.openxmlformats.org/officeDocument/2006/relationships/image" Target="../media/image228.png"/><Relationship Id="rId623" Type="http://schemas.openxmlformats.org/officeDocument/2006/relationships/customXml" Target="../ink/ink330.xml"/><Relationship Id="rId665" Type="http://schemas.openxmlformats.org/officeDocument/2006/relationships/customXml" Target="../ink/ink353.xml"/><Relationship Id="rId15" Type="http://schemas.openxmlformats.org/officeDocument/2006/relationships/customXml" Target="../ink/ink10.xml"/><Relationship Id="rId57" Type="http://schemas.openxmlformats.org/officeDocument/2006/relationships/customXml" Target="../ink/ink42.xml"/><Relationship Id="rId262" Type="http://schemas.openxmlformats.org/officeDocument/2006/relationships/image" Target="../media/image130.png"/><Relationship Id="rId318" Type="http://schemas.openxmlformats.org/officeDocument/2006/relationships/image" Target="../media/image158.png"/><Relationship Id="rId525" Type="http://schemas.openxmlformats.org/officeDocument/2006/relationships/customXml" Target="../ink/ink271.xml"/><Relationship Id="rId567" Type="http://schemas.openxmlformats.org/officeDocument/2006/relationships/image" Target="../media/image253.png"/><Relationship Id="rId732" Type="http://schemas.openxmlformats.org/officeDocument/2006/relationships/image" Target="../media/image321.png"/><Relationship Id="rId99" Type="http://schemas.openxmlformats.org/officeDocument/2006/relationships/image" Target="../media/image49.png"/><Relationship Id="rId122" Type="http://schemas.openxmlformats.org/officeDocument/2006/relationships/customXml" Target="../ink/ink80.xml"/><Relationship Id="rId164" Type="http://schemas.openxmlformats.org/officeDocument/2006/relationships/customXml" Target="../ink/ink97.xml"/><Relationship Id="rId371" Type="http://schemas.openxmlformats.org/officeDocument/2006/relationships/customXml" Target="../ink/ink193.xml"/><Relationship Id="rId427" Type="http://schemas.openxmlformats.org/officeDocument/2006/relationships/customXml" Target="../ink/ink220.xml"/><Relationship Id="rId469" Type="http://schemas.openxmlformats.org/officeDocument/2006/relationships/customXml" Target="../ink/ink238.xml"/><Relationship Id="rId634" Type="http://schemas.openxmlformats.org/officeDocument/2006/relationships/image" Target="../media/image282.png"/><Relationship Id="rId676" Type="http://schemas.openxmlformats.org/officeDocument/2006/relationships/customXml" Target="../ink/ink360.xml"/><Relationship Id="rId26" Type="http://schemas.openxmlformats.org/officeDocument/2006/relationships/customXml" Target="../ink/ink19.xml"/><Relationship Id="rId231" Type="http://schemas.openxmlformats.org/officeDocument/2006/relationships/customXml" Target="../ink/ink127.xml"/><Relationship Id="rId273" Type="http://schemas.openxmlformats.org/officeDocument/2006/relationships/customXml" Target="../ink/ink147.xml"/><Relationship Id="rId329" Type="http://schemas.openxmlformats.org/officeDocument/2006/relationships/customXml" Target="../ink/ink173.xml"/><Relationship Id="rId480" Type="http://schemas.openxmlformats.org/officeDocument/2006/relationships/image" Target="../media/image239.png"/><Relationship Id="rId536" Type="http://schemas.openxmlformats.org/officeDocument/2006/relationships/image" Target="../media/image215.png"/><Relationship Id="rId701" Type="http://schemas.openxmlformats.org/officeDocument/2006/relationships/customXml" Target="../ink/ink376.xml"/><Relationship Id="rId68" Type="http://schemas.openxmlformats.org/officeDocument/2006/relationships/customXml" Target="../ink/ink52.xml"/><Relationship Id="rId133" Type="http://schemas.openxmlformats.org/officeDocument/2006/relationships/image" Target="../media/image66.png"/><Relationship Id="rId175" Type="http://schemas.openxmlformats.org/officeDocument/2006/relationships/image" Target="../media/image87.png"/><Relationship Id="rId340" Type="http://schemas.openxmlformats.org/officeDocument/2006/relationships/image" Target="../media/image168.png"/><Relationship Id="rId578" Type="http://schemas.openxmlformats.org/officeDocument/2006/relationships/customXml" Target="../ink/ink303.xml"/><Relationship Id="rId743" Type="http://schemas.openxmlformats.org/officeDocument/2006/relationships/customXml" Target="../ink/ink402.xml"/><Relationship Id="rId382" Type="http://schemas.openxmlformats.org/officeDocument/2006/relationships/image" Target="../media/image187.png"/><Relationship Id="rId438" Type="http://schemas.openxmlformats.org/officeDocument/2006/relationships/image" Target="../media/image218.png"/><Relationship Id="rId603" Type="http://schemas.openxmlformats.org/officeDocument/2006/relationships/customXml" Target="../ink/ink318.xml"/><Relationship Id="rId645" Type="http://schemas.openxmlformats.org/officeDocument/2006/relationships/customXml" Target="../ink/ink341.xml"/><Relationship Id="rId687" Type="http://schemas.openxmlformats.org/officeDocument/2006/relationships/customXml" Target="../ink/ink369.xml"/><Relationship Id="rId242" Type="http://schemas.openxmlformats.org/officeDocument/2006/relationships/image" Target="../media/image120.png"/><Relationship Id="rId284" Type="http://schemas.openxmlformats.org/officeDocument/2006/relationships/image" Target="../media/image141.png"/><Relationship Id="rId491" Type="http://schemas.openxmlformats.org/officeDocument/2006/relationships/customXml" Target="../ink/ink249.xml"/><Relationship Id="rId505" Type="http://schemas.openxmlformats.org/officeDocument/2006/relationships/image" Target="../media/image170.png"/><Relationship Id="rId712" Type="http://schemas.openxmlformats.org/officeDocument/2006/relationships/customXml" Target="../ink/ink383.xml"/><Relationship Id="rId37" Type="http://schemas.openxmlformats.org/officeDocument/2006/relationships/customXml" Target="../ink/ink27.xml"/><Relationship Id="rId79" Type="http://schemas.openxmlformats.org/officeDocument/2006/relationships/customXml" Target="../ink/ink58.xml"/><Relationship Id="rId102" Type="http://schemas.openxmlformats.org/officeDocument/2006/relationships/customXml" Target="../ink/ink70.xml"/><Relationship Id="rId144" Type="http://schemas.openxmlformats.org/officeDocument/2006/relationships/customXml" Target="../ink/ink87.xml"/><Relationship Id="rId547" Type="http://schemas.openxmlformats.org/officeDocument/2006/relationships/image" Target="../media/image243.png"/><Relationship Id="rId589" Type="http://schemas.openxmlformats.org/officeDocument/2006/relationships/customXml" Target="../ink/ink311.xml"/><Relationship Id="rId90" Type="http://schemas.openxmlformats.org/officeDocument/2006/relationships/customXml" Target="../ink/ink64.xml"/><Relationship Id="rId186" Type="http://schemas.openxmlformats.org/officeDocument/2006/relationships/customXml" Target="../ink/ink107.xml"/><Relationship Id="rId351" Type="http://schemas.openxmlformats.org/officeDocument/2006/relationships/customXml" Target="../ink/ink183.xml"/><Relationship Id="rId393" Type="http://schemas.openxmlformats.org/officeDocument/2006/relationships/customXml" Target="../ink/ink204.xml"/><Relationship Id="rId407" Type="http://schemas.openxmlformats.org/officeDocument/2006/relationships/customXml" Target="../ink/ink211.xml"/><Relationship Id="rId449" Type="http://schemas.openxmlformats.org/officeDocument/2006/relationships/customXml" Target="../ink/ink228.xml"/><Relationship Id="rId614" Type="http://schemas.openxmlformats.org/officeDocument/2006/relationships/image" Target="../media/image272.png"/><Relationship Id="rId656" Type="http://schemas.openxmlformats.org/officeDocument/2006/relationships/customXml" Target="../ink/ink347.xml"/><Relationship Id="rId211" Type="http://schemas.openxmlformats.org/officeDocument/2006/relationships/image" Target="../media/image105.png"/><Relationship Id="rId253" Type="http://schemas.openxmlformats.org/officeDocument/2006/relationships/customXml" Target="../ink/ink138.xml"/><Relationship Id="rId295" Type="http://schemas.openxmlformats.org/officeDocument/2006/relationships/customXml" Target="../ink/ink157.xml"/><Relationship Id="rId309" Type="http://schemas.openxmlformats.org/officeDocument/2006/relationships/customXml" Target="../ink/ink163.xml"/><Relationship Id="rId460" Type="http://schemas.openxmlformats.org/officeDocument/2006/relationships/image" Target="../media/image229.png"/><Relationship Id="rId516" Type="http://schemas.openxmlformats.org/officeDocument/2006/relationships/customXml" Target="../ink/ink263.xml"/><Relationship Id="rId698" Type="http://schemas.openxmlformats.org/officeDocument/2006/relationships/image" Target="../media/image307.png"/><Relationship Id="rId48" Type="http://schemas.openxmlformats.org/officeDocument/2006/relationships/customXml" Target="../ink/ink36.xml"/><Relationship Id="rId113" Type="http://schemas.openxmlformats.org/officeDocument/2006/relationships/image" Target="../media/image56.png"/><Relationship Id="rId320" Type="http://schemas.openxmlformats.org/officeDocument/2006/relationships/image" Target="../media/image159.png"/><Relationship Id="rId558" Type="http://schemas.openxmlformats.org/officeDocument/2006/relationships/customXml" Target="../ink/ink293.xml"/><Relationship Id="rId723" Type="http://schemas.openxmlformats.org/officeDocument/2006/relationships/customXml" Target="../ink/ink390.xml"/><Relationship Id="rId155" Type="http://schemas.openxmlformats.org/officeDocument/2006/relationships/image" Target="../media/image69.png"/><Relationship Id="rId197" Type="http://schemas.openxmlformats.org/officeDocument/2006/relationships/image" Target="../media/image98.png"/><Relationship Id="rId362" Type="http://schemas.openxmlformats.org/officeDocument/2006/relationships/image" Target="../media/image177.png"/><Relationship Id="rId625" Type="http://schemas.openxmlformats.org/officeDocument/2006/relationships/customXml" Target="../ink/ink331.xml"/><Relationship Id="rId222" Type="http://schemas.openxmlformats.org/officeDocument/2006/relationships/customXml" Target="../ink/ink122.xml"/><Relationship Id="rId264" Type="http://schemas.openxmlformats.org/officeDocument/2006/relationships/image" Target="../media/image131.png"/><Relationship Id="rId471" Type="http://schemas.openxmlformats.org/officeDocument/2006/relationships/customXml" Target="../ink/ink239.xml"/><Relationship Id="rId667" Type="http://schemas.openxmlformats.org/officeDocument/2006/relationships/customXml" Target="../ink/ink355.xml"/><Relationship Id="rId17" Type="http://schemas.openxmlformats.org/officeDocument/2006/relationships/customXml" Target="../ink/ink12.xml"/><Relationship Id="rId59" Type="http://schemas.openxmlformats.org/officeDocument/2006/relationships/customXml" Target="../ink/ink44.xml"/><Relationship Id="rId124" Type="http://schemas.openxmlformats.org/officeDocument/2006/relationships/customXml" Target="../ink/ink81.xml"/><Relationship Id="rId527" Type="http://schemas.openxmlformats.org/officeDocument/2006/relationships/customXml" Target="../ink/ink273.xml"/><Relationship Id="rId569" Type="http://schemas.openxmlformats.org/officeDocument/2006/relationships/image" Target="../media/image254.png"/><Relationship Id="rId734" Type="http://schemas.openxmlformats.org/officeDocument/2006/relationships/image" Target="../media/image322.png"/><Relationship Id="rId70" Type="http://schemas.openxmlformats.org/officeDocument/2006/relationships/image" Target="../media/image35.png"/><Relationship Id="rId166" Type="http://schemas.openxmlformats.org/officeDocument/2006/relationships/customXml" Target="../ink/ink98.xml"/><Relationship Id="rId373" Type="http://schemas.openxmlformats.org/officeDocument/2006/relationships/customXml" Target="../ink/ink194.xml"/><Relationship Id="rId429" Type="http://schemas.openxmlformats.org/officeDocument/2006/relationships/customXml" Target="../ink/ink221.xml"/><Relationship Id="rId580" Type="http://schemas.openxmlformats.org/officeDocument/2006/relationships/customXml" Target="../ink/ink305.xml"/><Relationship Id="rId636" Type="http://schemas.openxmlformats.org/officeDocument/2006/relationships/image" Target="../media/image283.png"/><Relationship Id="rId1" Type="http://schemas.openxmlformats.org/officeDocument/2006/relationships/slideLayout" Target="../slideLayouts/slideLayout1.xml"/><Relationship Id="rId233" Type="http://schemas.openxmlformats.org/officeDocument/2006/relationships/customXml" Target="../ink/ink128.xml"/><Relationship Id="rId440" Type="http://schemas.openxmlformats.org/officeDocument/2006/relationships/image" Target="../media/image219.png"/><Relationship Id="rId678" Type="http://schemas.openxmlformats.org/officeDocument/2006/relationships/customXml" Target="../ink/ink362.xml"/><Relationship Id="rId28" Type="http://schemas.openxmlformats.org/officeDocument/2006/relationships/customXml" Target="../ink/ink21.xml"/><Relationship Id="rId275" Type="http://schemas.openxmlformats.org/officeDocument/2006/relationships/customXml" Target="../ink/ink148.xml"/><Relationship Id="rId482" Type="http://schemas.openxmlformats.org/officeDocument/2006/relationships/image" Target="../media/image240.png"/><Relationship Id="rId538" Type="http://schemas.openxmlformats.org/officeDocument/2006/relationships/image" Target="../media/image220.png"/><Relationship Id="rId703" Type="http://schemas.openxmlformats.org/officeDocument/2006/relationships/customXml" Target="../ink/ink378.xml"/><Relationship Id="rId745" Type="http://schemas.openxmlformats.org/officeDocument/2006/relationships/customXml" Target="../ink/ink403.xml"/><Relationship Id="rId81" Type="http://schemas.openxmlformats.org/officeDocument/2006/relationships/image" Target="../media/image40.png"/><Relationship Id="rId177" Type="http://schemas.openxmlformats.org/officeDocument/2006/relationships/image" Target="../media/image88.png"/><Relationship Id="rId342" Type="http://schemas.openxmlformats.org/officeDocument/2006/relationships/image" Target="../media/image75.png"/><Relationship Id="rId384" Type="http://schemas.openxmlformats.org/officeDocument/2006/relationships/image" Target="../media/image190.png"/><Relationship Id="rId591" Type="http://schemas.openxmlformats.org/officeDocument/2006/relationships/customXml" Target="../ink/ink312.xml"/><Relationship Id="rId605" Type="http://schemas.openxmlformats.org/officeDocument/2006/relationships/customXml" Target="../ink/ink319.xml"/><Relationship Id="rId244" Type="http://schemas.openxmlformats.org/officeDocument/2006/relationships/image" Target="../media/image121.png"/><Relationship Id="rId647" Type="http://schemas.openxmlformats.org/officeDocument/2006/relationships/customXml" Target="../ink/ink342.xml"/><Relationship Id="rId689" Type="http://schemas.openxmlformats.org/officeDocument/2006/relationships/customXml" Target="../ink/ink370.xml"/><Relationship Id="rId39" Type="http://schemas.openxmlformats.org/officeDocument/2006/relationships/customXml" Target="../ink/ink29.xml"/><Relationship Id="rId286" Type="http://schemas.openxmlformats.org/officeDocument/2006/relationships/image" Target="../media/image142.png"/><Relationship Id="rId451" Type="http://schemas.openxmlformats.org/officeDocument/2006/relationships/customXml" Target="../ink/ink229.xml"/><Relationship Id="rId493" Type="http://schemas.openxmlformats.org/officeDocument/2006/relationships/customXml" Target="../ink/ink250.xml"/><Relationship Id="rId507" Type="http://schemas.openxmlformats.org/officeDocument/2006/relationships/image" Target="../media/image171.png"/><Relationship Id="rId549" Type="http://schemas.openxmlformats.org/officeDocument/2006/relationships/image" Target="../media/image244.png"/><Relationship Id="rId714" Type="http://schemas.openxmlformats.org/officeDocument/2006/relationships/customXml" Target="../ink/ink384.xml"/><Relationship Id="rId50" Type="http://schemas.openxmlformats.org/officeDocument/2006/relationships/customXml" Target="../ink/ink37.xml"/><Relationship Id="rId104" Type="http://schemas.openxmlformats.org/officeDocument/2006/relationships/customXml" Target="../ink/ink71.xml"/><Relationship Id="rId146" Type="http://schemas.openxmlformats.org/officeDocument/2006/relationships/customXml" Target="../ink/ink88.xml"/><Relationship Id="rId188" Type="http://schemas.openxmlformats.org/officeDocument/2006/relationships/customXml" Target="../ink/ink108.xml"/><Relationship Id="rId311" Type="http://schemas.openxmlformats.org/officeDocument/2006/relationships/customXml" Target="../ink/ink164.xml"/><Relationship Id="rId353" Type="http://schemas.openxmlformats.org/officeDocument/2006/relationships/customXml" Target="../ink/ink184.xml"/><Relationship Id="rId395" Type="http://schemas.openxmlformats.org/officeDocument/2006/relationships/customXml" Target="../ink/ink205.xml"/><Relationship Id="rId409" Type="http://schemas.openxmlformats.org/officeDocument/2006/relationships/customXml" Target="../ink/ink212.xml"/><Relationship Id="rId560" Type="http://schemas.openxmlformats.org/officeDocument/2006/relationships/customXml" Target="../ink/ink294.xml"/><Relationship Id="rId92" Type="http://schemas.openxmlformats.org/officeDocument/2006/relationships/customXml" Target="../ink/ink65.xml"/><Relationship Id="rId213" Type="http://schemas.openxmlformats.org/officeDocument/2006/relationships/image" Target="../media/image106.png"/><Relationship Id="rId420" Type="http://schemas.openxmlformats.org/officeDocument/2006/relationships/image" Target="../media/image209.png"/><Relationship Id="rId616" Type="http://schemas.openxmlformats.org/officeDocument/2006/relationships/image" Target="../media/image273.png"/><Relationship Id="rId658" Type="http://schemas.openxmlformats.org/officeDocument/2006/relationships/customXml" Target="../ink/ink348.xml"/><Relationship Id="rId255" Type="http://schemas.openxmlformats.org/officeDocument/2006/relationships/customXml" Target="../ink/ink139.xml"/><Relationship Id="rId297" Type="http://schemas.openxmlformats.org/officeDocument/2006/relationships/customXml" Target="../ink/ink158.xml"/><Relationship Id="rId462" Type="http://schemas.openxmlformats.org/officeDocument/2006/relationships/image" Target="../media/image230.png"/><Relationship Id="rId518" Type="http://schemas.openxmlformats.org/officeDocument/2006/relationships/customXml" Target="../ink/ink265.xml"/><Relationship Id="rId725" Type="http://schemas.openxmlformats.org/officeDocument/2006/relationships/customXml" Target="../ink/ink391.xml"/><Relationship Id="rId115" Type="http://schemas.openxmlformats.org/officeDocument/2006/relationships/image" Target="../media/image540.png"/><Relationship Id="rId157" Type="http://schemas.openxmlformats.org/officeDocument/2006/relationships/image" Target="../media/image73.png"/><Relationship Id="rId322" Type="http://schemas.openxmlformats.org/officeDocument/2006/relationships/image" Target="../media/image160.png"/><Relationship Id="rId364" Type="http://schemas.openxmlformats.org/officeDocument/2006/relationships/image" Target="../media/image178.png"/><Relationship Id="rId61" Type="http://schemas.openxmlformats.org/officeDocument/2006/relationships/customXml" Target="../ink/ink46.xml"/><Relationship Id="rId571" Type="http://schemas.openxmlformats.org/officeDocument/2006/relationships/image" Target="../media/image255.png"/><Relationship Id="rId627" Type="http://schemas.openxmlformats.org/officeDocument/2006/relationships/customXml" Target="../ink/ink332.xml"/><Relationship Id="rId669" Type="http://schemas.openxmlformats.org/officeDocument/2006/relationships/customXml" Target="../ink/ink356.xml"/><Relationship Id="rId19" Type="http://schemas.openxmlformats.org/officeDocument/2006/relationships/customXml" Target="../ink/ink14.xml"/><Relationship Id="rId224" Type="http://schemas.openxmlformats.org/officeDocument/2006/relationships/image" Target="../media/image111.png"/><Relationship Id="rId266" Type="http://schemas.openxmlformats.org/officeDocument/2006/relationships/image" Target="../media/image132.png"/><Relationship Id="rId431" Type="http://schemas.openxmlformats.org/officeDocument/2006/relationships/customXml" Target="../ink/ink222.xml"/><Relationship Id="rId473" Type="http://schemas.openxmlformats.org/officeDocument/2006/relationships/customXml" Target="../ink/ink240.xml"/><Relationship Id="rId529" Type="http://schemas.openxmlformats.org/officeDocument/2006/relationships/customXml" Target="../ink/ink275.xml"/><Relationship Id="rId680" Type="http://schemas.openxmlformats.org/officeDocument/2006/relationships/customXml" Target="../ink/ink364.xml"/><Relationship Id="rId736" Type="http://schemas.openxmlformats.org/officeDocument/2006/relationships/customXml" Target="../ink/ink397.xml"/><Relationship Id="rId30" Type="http://schemas.openxmlformats.org/officeDocument/2006/relationships/customXml" Target="../ink/ink23.xml"/><Relationship Id="rId126" Type="http://schemas.openxmlformats.org/officeDocument/2006/relationships/customXml" Target="../ink/ink82.xml"/><Relationship Id="rId333" Type="http://schemas.openxmlformats.org/officeDocument/2006/relationships/customXml" Target="../ink/ink174.xml"/><Relationship Id="rId540" Type="http://schemas.openxmlformats.org/officeDocument/2006/relationships/customXml" Target="../ink/ink284.xml"/><Relationship Id="rId72" Type="http://schemas.openxmlformats.org/officeDocument/2006/relationships/image" Target="../media/image36.png"/><Relationship Id="rId375" Type="http://schemas.openxmlformats.org/officeDocument/2006/relationships/customXml" Target="../ink/ink195.xml"/><Relationship Id="rId582" Type="http://schemas.openxmlformats.org/officeDocument/2006/relationships/customXml" Target="../ink/ink306.xml"/><Relationship Id="rId638" Type="http://schemas.openxmlformats.org/officeDocument/2006/relationships/image" Target="../media/image284.png"/><Relationship Id="rId3" Type="http://schemas.openxmlformats.org/officeDocument/2006/relationships/image" Target="../media/image23.png"/><Relationship Id="rId235" Type="http://schemas.openxmlformats.org/officeDocument/2006/relationships/customXml" Target="../ink/ink129.xml"/><Relationship Id="rId400" Type="http://schemas.openxmlformats.org/officeDocument/2006/relationships/image" Target="../media/image198.png"/><Relationship Id="rId484" Type="http://schemas.openxmlformats.org/officeDocument/2006/relationships/image" Target="../media/image99.png"/><Relationship Id="rId705" Type="http://schemas.openxmlformats.org/officeDocument/2006/relationships/image" Target="../media/image309.png"/><Relationship Id="rId302" Type="http://schemas.openxmlformats.org/officeDocument/2006/relationships/image" Target="../media/image150.png"/><Relationship Id="rId344" Type="http://schemas.openxmlformats.org/officeDocument/2006/relationships/image" Target="../media/image76.png"/><Relationship Id="rId691" Type="http://schemas.openxmlformats.org/officeDocument/2006/relationships/customXml" Target="../ink/ink371.xml"/><Relationship Id="rId41" Type="http://schemas.openxmlformats.org/officeDocument/2006/relationships/customXml" Target="../ink/ink31.xml"/><Relationship Id="rId83" Type="http://schemas.openxmlformats.org/officeDocument/2006/relationships/image" Target="../media/image41.png"/><Relationship Id="rId179" Type="http://schemas.openxmlformats.org/officeDocument/2006/relationships/image" Target="../media/image89.png"/><Relationship Id="rId386" Type="http://schemas.openxmlformats.org/officeDocument/2006/relationships/image" Target="../media/image191.png"/><Relationship Id="rId551" Type="http://schemas.openxmlformats.org/officeDocument/2006/relationships/image" Target="../media/image245.png"/><Relationship Id="rId593" Type="http://schemas.openxmlformats.org/officeDocument/2006/relationships/customXml" Target="../ink/ink313.xml"/><Relationship Id="rId607" Type="http://schemas.openxmlformats.org/officeDocument/2006/relationships/customXml" Target="../ink/ink320.xml"/><Relationship Id="rId649" Type="http://schemas.openxmlformats.org/officeDocument/2006/relationships/customXml" Target="../ink/ink343.xml"/><Relationship Id="rId190" Type="http://schemas.openxmlformats.org/officeDocument/2006/relationships/customXml" Target="../ink/ink109.xml"/><Relationship Id="rId246" Type="http://schemas.openxmlformats.org/officeDocument/2006/relationships/image" Target="../media/image122.png"/><Relationship Id="rId288" Type="http://schemas.openxmlformats.org/officeDocument/2006/relationships/image" Target="../media/image143.png"/><Relationship Id="rId411" Type="http://schemas.openxmlformats.org/officeDocument/2006/relationships/customXml" Target="../ink/ink213.xml"/><Relationship Id="rId453" Type="http://schemas.openxmlformats.org/officeDocument/2006/relationships/customXml" Target="../ink/ink230.xml"/><Relationship Id="rId509" Type="http://schemas.openxmlformats.org/officeDocument/2006/relationships/image" Target="../media/image175.png"/><Relationship Id="rId660" Type="http://schemas.openxmlformats.org/officeDocument/2006/relationships/customXml" Target="../ink/ink350.xml"/><Relationship Id="rId106" Type="http://schemas.openxmlformats.org/officeDocument/2006/relationships/customXml" Target="../ink/ink72.xml"/><Relationship Id="rId313" Type="http://schemas.openxmlformats.org/officeDocument/2006/relationships/customXml" Target="../ink/ink165.xml"/><Relationship Id="rId495" Type="http://schemas.openxmlformats.org/officeDocument/2006/relationships/customXml" Target="../ink/ink252.xml"/><Relationship Id="rId716" Type="http://schemas.openxmlformats.org/officeDocument/2006/relationships/customXml" Target="../ink/ink385.xml"/><Relationship Id="rId10" Type="http://schemas.openxmlformats.org/officeDocument/2006/relationships/customXml" Target="../ink/ink5.xml"/><Relationship Id="rId52" Type="http://schemas.openxmlformats.org/officeDocument/2006/relationships/customXml" Target="../ink/ink38.xml"/><Relationship Id="rId94" Type="http://schemas.openxmlformats.org/officeDocument/2006/relationships/customXml" Target="../ink/ink66.xml"/><Relationship Id="rId148" Type="http://schemas.openxmlformats.org/officeDocument/2006/relationships/customXml" Target="../ink/ink89.xml"/><Relationship Id="rId355" Type="http://schemas.openxmlformats.org/officeDocument/2006/relationships/customXml" Target="../ink/ink185.xml"/><Relationship Id="rId397" Type="http://schemas.openxmlformats.org/officeDocument/2006/relationships/customXml" Target="../ink/ink206.xml"/><Relationship Id="rId520" Type="http://schemas.openxmlformats.org/officeDocument/2006/relationships/customXml" Target="../ink/ink266.xml"/><Relationship Id="rId562" Type="http://schemas.openxmlformats.org/officeDocument/2006/relationships/customXml" Target="../ink/ink295.xml"/><Relationship Id="rId618" Type="http://schemas.openxmlformats.org/officeDocument/2006/relationships/image" Target="../media/image274.png"/><Relationship Id="rId215" Type="http://schemas.openxmlformats.org/officeDocument/2006/relationships/image" Target="../media/image107.png"/><Relationship Id="rId257" Type="http://schemas.openxmlformats.org/officeDocument/2006/relationships/customXml" Target="../ink/ink140.xml"/><Relationship Id="rId422" Type="http://schemas.openxmlformats.org/officeDocument/2006/relationships/image" Target="../media/image210.png"/><Relationship Id="rId464" Type="http://schemas.openxmlformats.org/officeDocument/2006/relationships/image" Target="../media/image231.png"/><Relationship Id="rId299" Type="http://schemas.openxmlformats.org/officeDocument/2006/relationships/customXml" Target="../ink/ink159.xml"/><Relationship Id="rId727" Type="http://schemas.openxmlformats.org/officeDocument/2006/relationships/customXml" Target="../ink/ink392.xml"/><Relationship Id="rId63" Type="http://schemas.openxmlformats.org/officeDocument/2006/relationships/customXml" Target="../ink/ink48.xml"/><Relationship Id="rId159" Type="http://schemas.openxmlformats.org/officeDocument/2006/relationships/image" Target="../media/image74.png"/><Relationship Id="rId366" Type="http://schemas.openxmlformats.org/officeDocument/2006/relationships/image" Target="../media/image179.png"/><Relationship Id="rId573" Type="http://schemas.openxmlformats.org/officeDocument/2006/relationships/image" Target="../media/image256.png"/><Relationship Id="rId226" Type="http://schemas.openxmlformats.org/officeDocument/2006/relationships/image" Target="../media/image112.png"/><Relationship Id="rId640" Type="http://schemas.openxmlformats.org/officeDocument/2006/relationships/image" Target="../media/image285.png"/><Relationship Id="rId738" Type="http://schemas.openxmlformats.org/officeDocument/2006/relationships/customXml" Target="../ink/ink398.xml"/><Relationship Id="rId74" Type="http://schemas.openxmlformats.org/officeDocument/2006/relationships/image" Target="../media/image37.png"/><Relationship Id="rId377" Type="http://schemas.openxmlformats.org/officeDocument/2006/relationships/customXml" Target="../ink/ink196.xml"/><Relationship Id="rId500" Type="http://schemas.openxmlformats.org/officeDocument/2006/relationships/customXml" Target="../ink/ink255.xml"/><Relationship Id="rId584" Type="http://schemas.openxmlformats.org/officeDocument/2006/relationships/customXml" Target="../ink/ink307.xml"/><Relationship Id="rId5" Type="http://schemas.openxmlformats.org/officeDocument/2006/relationships/customXml" Target="../ink/ink1.xml"/><Relationship Id="rId237" Type="http://schemas.openxmlformats.org/officeDocument/2006/relationships/customXml" Target="../ink/ink130.xml"/><Relationship Id="rId651" Type="http://schemas.openxmlformats.org/officeDocument/2006/relationships/customXml" Target="../ink/ink344.xml"/><Relationship Id="rId290" Type="http://schemas.openxmlformats.org/officeDocument/2006/relationships/image" Target="../media/image144.png"/><Relationship Id="rId304" Type="http://schemas.openxmlformats.org/officeDocument/2006/relationships/image" Target="../media/image151.png"/><Relationship Id="rId388" Type="http://schemas.openxmlformats.org/officeDocument/2006/relationships/image" Target="../media/image192.png"/><Relationship Id="rId511" Type="http://schemas.openxmlformats.org/officeDocument/2006/relationships/image" Target="../media/image188.png"/><Relationship Id="rId609" Type="http://schemas.openxmlformats.org/officeDocument/2006/relationships/customXml" Target="../ink/ink322.xml"/><Relationship Id="rId85" Type="http://schemas.openxmlformats.org/officeDocument/2006/relationships/image" Target="../media/image42.png"/><Relationship Id="rId150" Type="http://schemas.openxmlformats.org/officeDocument/2006/relationships/customXml" Target="../ink/ink90.xml"/><Relationship Id="rId595" Type="http://schemas.openxmlformats.org/officeDocument/2006/relationships/customXml" Target="../ink/ink314.xml"/><Relationship Id="rId248" Type="http://schemas.openxmlformats.org/officeDocument/2006/relationships/image" Target="../media/image123.png"/><Relationship Id="rId455" Type="http://schemas.openxmlformats.org/officeDocument/2006/relationships/customXml" Target="../ink/ink231.xml"/><Relationship Id="rId662" Type="http://schemas.openxmlformats.org/officeDocument/2006/relationships/image" Target="../media/image294.png"/><Relationship Id="rId12" Type="http://schemas.openxmlformats.org/officeDocument/2006/relationships/customXml" Target="../ink/ink7.xml"/><Relationship Id="rId108" Type="http://schemas.openxmlformats.org/officeDocument/2006/relationships/customXml" Target="../ink/ink73.xml"/><Relationship Id="rId315" Type="http://schemas.openxmlformats.org/officeDocument/2006/relationships/customXml" Target="../ink/ink166.xml"/><Relationship Id="rId522" Type="http://schemas.openxmlformats.org/officeDocument/2006/relationships/customXml" Target="../ink/ink268.xml"/><Relationship Id="rId96" Type="http://schemas.openxmlformats.org/officeDocument/2006/relationships/customXml" Target="../ink/ink67.xml"/><Relationship Id="rId161" Type="http://schemas.openxmlformats.org/officeDocument/2006/relationships/image" Target="../media/image79.png"/><Relationship Id="rId399" Type="http://schemas.openxmlformats.org/officeDocument/2006/relationships/customXml" Target="../ink/ink207.xml"/><Relationship Id="rId259" Type="http://schemas.openxmlformats.org/officeDocument/2006/relationships/customXml" Target="../ink/ink141.xml"/><Relationship Id="rId466" Type="http://schemas.openxmlformats.org/officeDocument/2006/relationships/image" Target="../media/image232.png"/><Relationship Id="rId673" Type="http://schemas.openxmlformats.org/officeDocument/2006/relationships/customXml" Target="../ink/ink358.xml"/><Relationship Id="rId23" Type="http://schemas.openxmlformats.org/officeDocument/2006/relationships/image" Target="../media/image27.png"/><Relationship Id="rId119" Type="http://schemas.openxmlformats.org/officeDocument/2006/relationships/image" Target="../media/image560.png"/><Relationship Id="rId326" Type="http://schemas.openxmlformats.org/officeDocument/2006/relationships/image" Target="../media/image162.png"/><Relationship Id="rId533" Type="http://schemas.openxmlformats.org/officeDocument/2006/relationships/customXml" Target="../ink/ink279.xml"/><Relationship Id="rId740" Type="http://schemas.openxmlformats.org/officeDocument/2006/relationships/customXml" Target="../ink/ink400.xml"/><Relationship Id="rId172" Type="http://schemas.openxmlformats.org/officeDocument/2006/relationships/customXml" Target="../ink/ink100.xml"/><Relationship Id="rId477" Type="http://schemas.openxmlformats.org/officeDocument/2006/relationships/customXml" Target="../ink/ink242.xml"/><Relationship Id="rId600" Type="http://schemas.openxmlformats.org/officeDocument/2006/relationships/image" Target="../media/image267.png"/><Relationship Id="rId684" Type="http://schemas.openxmlformats.org/officeDocument/2006/relationships/image" Target="../media/image301.png"/><Relationship Id="rId337" Type="http://schemas.openxmlformats.org/officeDocument/2006/relationships/customXml" Target="../ink/ink176.xml"/><Relationship Id="rId34" Type="http://schemas.openxmlformats.org/officeDocument/2006/relationships/image" Target="../media/image28.png"/><Relationship Id="rId544" Type="http://schemas.openxmlformats.org/officeDocument/2006/relationships/customXml" Target="../ink/ink286.xml"/><Relationship Id="rId183" Type="http://schemas.openxmlformats.org/officeDocument/2006/relationships/image" Target="../media/image91.png"/><Relationship Id="rId390" Type="http://schemas.openxmlformats.org/officeDocument/2006/relationships/image" Target="../media/image193.png"/><Relationship Id="rId404" Type="http://schemas.openxmlformats.org/officeDocument/2006/relationships/image" Target="../media/image201.png"/><Relationship Id="rId611" Type="http://schemas.openxmlformats.org/officeDocument/2006/relationships/image" Target="../media/image271.png"/><Relationship Id="rId250" Type="http://schemas.openxmlformats.org/officeDocument/2006/relationships/image" Target="../media/image124.png"/><Relationship Id="rId488" Type="http://schemas.openxmlformats.org/officeDocument/2006/relationships/image" Target="../media/image101.png"/><Relationship Id="rId695" Type="http://schemas.openxmlformats.org/officeDocument/2006/relationships/customXml" Target="../ink/ink373.xml"/><Relationship Id="rId709" Type="http://schemas.openxmlformats.org/officeDocument/2006/relationships/image" Target="../media/image311.png"/><Relationship Id="rId45" Type="http://schemas.openxmlformats.org/officeDocument/2006/relationships/customXml" Target="../ink/ink34.xml"/><Relationship Id="rId110" Type="http://schemas.openxmlformats.org/officeDocument/2006/relationships/customXml" Target="../ink/ink74.xml"/><Relationship Id="rId348" Type="http://schemas.openxmlformats.org/officeDocument/2006/relationships/image" Target="../media/image78.png"/><Relationship Id="rId555" Type="http://schemas.openxmlformats.org/officeDocument/2006/relationships/image" Target="../media/image247.png"/><Relationship Id="rId194" Type="http://schemas.openxmlformats.org/officeDocument/2006/relationships/customXml" Target="../ink/ink111.xml"/><Relationship Id="rId208" Type="http://schemas.openxmlformats.org/officeDocument/2006/relationships/customXml" Target="../ink/ink115.xml"/><Relationship Id="rId415" Type="http://schemas.openxmlformats.org/officeDocument/2006/relationships/customXml" Target="../ink/ink215.xml"/><Relationship Id="rId622" Type="http://schemas.openxmlformats.org/officeDocument/2006/relationships/image" Target="../media/image276.png"/><Relationship Id="rId261" Type="http://schemas.openxmlformats.org/officeDocument/2006/relationships/customXml" Target="../ink/ink142.xml"/><Relationship Id="rId499" Type="http://schemas.openxmlformats.org/officeDocument/2006/relationships/image" Target="../media/image164.png"/><Relationship Id="rId56" Type="http://schemas.openxmlformats.org/officeDocument/2006/relationships/customXml" Target="../ink/ink41.xml"/><Relationship Id="rId359" Type="http://schemas.openxmlformats.org/officeDocument/2006/relationships/customXml" Target="../ink/ink187.xml"/><Relationship Id="rId566" Type="http://schemas.openxmlformats.org/officeDocument/2006/relationships/customXml" Target="../ink/ink297.xml"/><Relationship Id="rId121" Type="http://schemas.openxmlformats.org/officeDocument/2006/relationships/image" Target="../media/image57.png"/><Relationship Id="rId219" Type="http://schemas.openxmlformats.org/officeDocument/2006/relationships/image" Target="../media/image109.png"/><Relationship Id="rId426" Type="http://schemas.openxmlformats.org/officeDocument/2006/relationships/image" Target="../media/image212.png"/><Relationship Id="rId633" Type="http://schemas.openxmlformats.org/officeDocument/2006/relationships/customXml" Target="../ink/ink335.xml"/><Relationship Id="rId67" Type="http://schemas.openxmlformats.org/officeDocument/2006/relationships/customXml" Target="../ink/ink51.xml"/><Relationship Id="rId272" Type="http://schemas.openxmlformats.org/officeDocument/2006/relationships/image" Target="../media/image135.png"/><Relationship Id="rId577" Type="http://schemas.openxmlformats.org/officeDocument/2006/relationships/image" Target="../media/image258.png"/><Relationship Id="rId700" Type="http://schemas.openxmlformats.org/officeDocument/2006/relationships/image" Target="../media/image308.png"/><Relationship Id="rId132" Type="http://schemas.openxmlformats.org/officeDocument/2006/relationships/customXml" Target="../ink/ink85.xml"/><Relationship Id="rId437" Type="http://schemas.openxmlformats.org/officeDocument/2006/relationships/customXml" Target="../ink/ink224.xml"/><Relationship Id="rId644" Type="http://schemas.openxmlformats.org/officeDocument/2006/relationships/image" Target="../media/image287.png"/><Relationship Id="rId283" Type="http://schemas.openxmlformats.org/officeDocument/2006/relationships/customXml" Target="../ink/ink151.xml"/><Relationship Id="rId490" Type="http://schemas.openxmlformats.org/officeDocument/2006/relationships/image" Target="../media/image134.png"/><Relationship Id="rId504" Type="http://schemas.openxmlformats.org/officeDocument/2006/relationships/customXml" Target="../ink/ink257.xml"/><Relationship Id="rId711" Type="http://schemas.openxmlformats.org/officeDocument/2006/relationships/image" Target="../media/image312.png"/><Relationship Id="rId78" Type="http://schemas.openxmlformats.org/officeDocument/2006/relationships/image" Target="../media/image39.png"/><Relationship Id="rId143" Type="http://schemas.openxmlformats.org/officeDocument/2006/relationships/image" Target="../media/image71.png"/><Relationship Id="rId350" Type="http://schemas.openxmlformats.org/officeDocument/2006/relationships/image" Target="../media/image82.png"/><Relationship Id="rId588" Type="http://schemas.openxmlformats.org/officeDocument/2006/relationships/customXml" Target="../ink/ink310.xml"/><Relationship Id="rId9" Type="http://schemas.openxmlformats.org/officeDocument/2006/relationships/customXml" Target="../ink/ink4.xml"/><Relationship Id="rId210" Type="http://schemas.openxmlformats.org/officeDocument/2006/relationships/customXml" Target="../ink/ink116.xml"/><Relationship Id="rId448" Type="http://schemas.openxmlformats.org/officeDocument/2006/relationships/image" Target="../media/image223.png"/><Relationship Id="rId655" Type="http://schemas.openxmlformats.org/officeDocument/2006/relationships/image" Target="../media/image292.png"/><Relationship Id="rId294" Type="http://schemas.openxmlformats.org/officeDocument/2006/relationships/image" Target="../media/image146.png"/><Relationship Id="rId308" Type="http://schemas.openxmlformats.org/officeDocument/2006/relationships/image" Target="../media/image153.png"/><Relationship Id="rId515" Type="http://schemas.openxmlformats.org/officeDocument/2006/relationships/image" Target="../media/image200.png"/><Relationship Id="rId722" Type="http://schemas.openxmlformats.org/officeDocument/2006/relationships/customXml" Target="../ink/ink389.xml"/><Relationship Id="rId89" Type="http://schemas.openxmlformats.org/officeDocument/2006/relationships/image" Target="../media/image44.png"/><Relationship Id="rId154" Type="http://schemas.openxmlformats.org/officeDocument/2006/relationships/customXml" Target="../ink/ink92.xml"/><Relationship Id="rId361" Type="http://schemas.openxmlformats.org/officeDocument/2006/relationships/customXml" Target="../ink/ink188.xml"/><Relationship Id="rId599" Type="http://schemas.openxmlformats.org/officeDocument/2006/relationships/customXml" Target="../ink/ink316.xml"/><Relationship Id="rId459" Type="http://schemas.openxmlformats.org/officeDocument/2006/relationships/customXml" Target="../ink/ink233.xml"/><Relationship Id="rId666" Type="http://schemas.openxmlformats.org/officeDocument/2006/relationships/customXml" Target="../ink/ink354.xml"/><Relationship Id="rId16" Type="http://schemas.openxmlformats.org/officeDocument/2006/relationships/customXml" Target="../ink/ink11.xml"/><Relationship Id="rId221" Type="http://schemas.openxmlformats.org/officeDocument/2006/relationships/image" Target="../media/image110.png"/><Relationship Id="rId319" Type="http://schemas.openxmlformats.org/officeDocument/2006/relationships/customXml" Target="../ink/ink168.xml"/><Relationship Id="rId526" Type="http://schemas.openxmlformats.org/officeDocument/2006/relationships/customXml" Target="../ink/ink272.xml"/><Relationship Id="rId733" Type="http://schemas.openxmlformats.org/officeDocument/2006/relationships/customXml" Target="../ink/ink395.xml"/><Relationship Id="rId165" Type="http://schemas.openxmlformats.org/officeDocument/2006/relationships/image" Target="../media/image81.png"/><Relationship Id="rId372" Type="http://schemas.openxmlformats.org/officeDocument/2006/relationships/image" Target="../media/image182.png"/><Relationship Id="rId677" Type="http://schemas.openxmlformats.org/officeDocument/2006/relationships/customXml" Target="../ink/ink361.xml"/><Relationship Id="rId232" Type="http://schemas.openxmlformats.org/officeDocument/2006/relationships/image" Target="../media/image115.png"/><Relationship Id="rId27" Type="http://schemas.openxmlformats.org/officeDocument/2006/relationships/customXml" Target="../ink/ink20.xml"/><Relationship Id="rId537" Type="http://schemas.openxmlformats.org/officeDocument/2006/relationships/customXml" Target="../ink/ink282.xml"/><Relationship Id="rId744" Type="http://schemas.openxmlformats.org/officeDocument/2006/relationships/image" Target="../media/image325.png"/><Relationship Id="rId80" Type="http://schemas.openxmlformats.org/officeDocument/2006/relationships/customXml" Target="../ink/ink59.xml"/><Relationship Id="rId176" Type="http://schemas.openxmlformats.org/officeDocument/2006/relationships/customXml" Target="../ink/ink102.xml"/><Relationship Id="rId383" Type="http://schemas.openxmlformats.org/officeDocument/2006/relationships/customXml" Target="../ink/ink199.xml"/><Relationship Id="rId590" Type="http://schemas.openxmlformats.org/officeDocument/2006/relationships/image" Target="../media/image262.png"/><Relationship Id="rId604" Type="http://schemas.openxmlformats.org/officeDocument/2006/relationships/image" Target="../media/image269.png"/><Relationship Id="rId243" Type="http://schemas.openxmlformats.org/officeDocument/2006/relationships/customXml" Target="../ink/ink133.xml"/><Relationship Id="rId450" Type="http://schemas.openxmlformats.org/officeDocument/2006/relationships/image" Target="../media/image224.png"/><Relationship Id="rId688" Type="http://schemas.openxmlformats.org/officeDocument/2006/relationships/image" Target="../media/image302.png"/><Relationship Id="rId38" Type="http://schemas.openxmlformats.org/officeDocument/2006/relationships/customXml" Target="../ink/ink28.xml"/><Relationship Id="rId103" Type="http://schemas.openxmlformats.org/officeDocument/2006/relationships/image" Target="../media/image51.png"/><Relationship Id="rId310" Type="http://schemas.openxmlformats.org/officeDocument/2006/relationships/image" Target="../media/image154.png"/><Relationship Id="rId548" Type="http://schemas.openxmlformats.org/officeDocument/2006/relationships/customXml" Target="../ink/ink288.xml"/><Relationship Id="rId91" Type="http://schemas.openxmlformats.org/officeDocument/2006/relationships/image" Target="../media/image45.png"/><Relationship Id="rId187" Type="http://schemas.openxmlformats.org/officeDocument/2006/relationships/image" Target="../media/image93.png"/><Relationship Id="rId394" Type="http://schemas.openxmlformats.org/officeDocument/2006/relationships/image" Target="../media/image195.png"/><Relationship Id="rId408" Type="http://schemas.openxmlformats.org/officeDocument/2006/relationships/image" Target="../media/image203.png"/><Relationship Id="rId615" Type="http://schemas.openxmlformats.org/officeDocument/2006/relationships/customXml" Target="../ink/ink326.xml"/><Relationship Id="rId254" Type="http://schemas.openxmlformats.org/officeDocument/2006/relationships/image" Target="../media/image126.png"/><Relationship Id="rId699" Type="http://schemas.openxmlformats.org/officeDocument/2006/relationships/customXml" Target="../ink/ink375.xml"/><Relationship Id="rId49" Type="http://schemas.openxmlformats.org/officeDocument/2006/relationships/image" Target="../media/image31.png"/><Relationship Id="rId114" Type="http://schemas.openxmlformats.org/officeDocument/2006/relationships/customXml" Target="../ink/ink76.xml"/><Relationship Id="rId461" Type="http://schemas.openxmlformats.org/officeDocument/2006/relationships/customXml" Target="../ink/ink234.xml"/><Relationship Id="rId559" Type="http://schemas.openxmlformats.org/officeDocument/2006/relationships/image" Target="../media/image249.png"/><Relationship Id="rId198" Type="http://schemas.openxmlformats.org/officeDocument/2006/relationships/customXml" Target="../ink/ink113.xml"/><Relationship Id="rId321" Type="http://schemas.openxmlformats.org/officeDocument/2006/relationships/customXml" Target="../ink/ink169.xml"/><Relationship Id="rId626" Type="http://schemas.openxmlformats.org/officeDocument/2006/relationships/image" Target="../media/image278.png"/><Relationship Id="rId265" Type="http://schemas.openxmlformats.org/officeDocument/2006/relationships/customXml" Target="../ink/ink144.xml"/><Relationship Id="rId472" Type="http://schemas.openxmlformats.org/officeDocument/2006/relationships/image" Target="../media/image235.png"/><Relationship Id="rId125" Type="http://schemas.openxmlformats.org/officeDocument/2006/relationships/image" Target="../media/image59.png"/><Relationship Id="rId332" Type="http://schemas.openxmlformats.org/officeDocument/2006/relationships/image" Target="../media/image165.png"/></Relationships>
</file>

<file path=ppt/slides/_rels/slide7.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image" Target="../media/image3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32.svg"/><Relationship Id="rId3" Type="http://schemas.openxmlformats.org/officeDocument/2006/relationships/image" Target="../media/image20.png"/><Relationship Id="rId7" Type="http://schemas.openxmlformats.org/officeDocument/2006/relationships/image" Target="../media/image331.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30.svg"/><Relationship Id="rId5" Type="http://schemas.openxmlformats.org/officeDocument/2006/relationships/image" Target="../media/image329.svg"/><Relationship Id="rId10" Type="http://schemas.openxmlformats.org/officeDocument/2006/relationships/image" Target="../media/image334.svg"/><Relationship Id="rId4" Type="http://schemas.openxmlformats.org/officeDocument/2006/relationships/image" Target="../media/image5.png"/><Relationship Id="rId9" Type="http://schemas.openxmlformats.org/officeDocument/2006/relationships/image" Target="../media/image333.sv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5.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3D640B-0925-84C4-FF4D-83559345B587}"/>
              </a:ext>
            </a:extLst>
          </p:cNvPr>
          <p:cNvSpPr/>
          <p:nvPr/>
        </p:nvSpPr>
        <p:spPr>
          <a:xfrm>
            <a:off x="0" y="922317"/>
            <a:ext cx="12191993" cy="5943600"/>
          </a:xfrm>
          <a:prstGeom prst="rect">
            <a:avLst/>
          </a:prstGeom>
          <a:gradFill flip="none" rotWithShape="1">
            <a:gsLst>
              <a:gs pos="9000">
                <a:srgbClr val="00205B"/>
              </a:gs>
              <a:gs pos="100000">
                <a:srgbClr val="418FDE"/>
              </a:gs>
            </a:gsLst>
            <a:lin ang="1548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5F8FB4"/>
              </a:solidFill>
            </a:endParaRPr>
          </a:p>
        </p:txBody>
      </p:sp>
      <p:pic>
        <p:nvPicPr>
          <p:cNvPr id="3" name="Picture 2">
            <a:extLst>
              <a:ext uri="{FF2B5EF4-FFF2-40B4-BE49-F238E27FC236}">
                <a16:creationId xmlns:a16="http://schemas.microsoft.com/office/drawing/2014/main" id="{ABFD22D9-4D1C-2030-E629-749FB91C9125}"/>
              </a:ext>
            </a:extLst>
          </p:cNvPr>
          <p:cNvPicPr>
            <a:picLocks noChangeAspect="1"/>
          </p:cNvPicPr>
          <p:nvPr/>
        </p:nvPicPr>
        <p:blipFill rotWithShape="1">
          <a:blip r:embed="rId2">
            <a:alphaModFix amt="55000"/>
            <a:extLst>
              <a:ext uri="{BEBA8EAE-BF5A-486C-A8C5-ECC9F3942E4B}">
                <a14:imgProps xmlns:a14="http://schemas.microsoft.com/office/drawing/2010/main">
                  <a14:imgLayer r:embed="rId3">
                    <a14:imgEffect>
                      <a14:sharpenSoften amount="-13000"/>
                    </a14:imgEffect>
                    <a14:imgEffect>
                      <a14:brightnessContrast bright="5000"/>
                    </a14:imgEffect>
                  </a14:imgLayer>
                </a14:imgProps>
              </a:ext>
              <a:ext uri="{28A0092B-C50C-407E-A947-70E740481C1C}">
                <a14:useLocalDpi xmlns:a14="http://schemas.microsoft.com/office/drawing/2010/main" val="0"/>
              </a:ext>
            </a:extLst>
          </a:blip>
          <a:srcRect r="9986"/>
          <a:stretch/>
        </p:blipFill>
        <p:spPr>
          <a:xfrm>
            <a:off x="8067465" y="1849350"/>
            <a:ext cx="4124535" cy="5008650"/>
          </a:xfrm>
          <a:prstGeom prst="rect">
            <a:avLst/>
          </a:prstGeom>
        </p:spPr>
      </p:pic>
      <p:cxnSp>
        <p:nvCxnSpPr>
          <p:cNvPr id="5" name="Straight Connector 4">
            <a:extLst>
              <a:ext uri="{FF2B5EF4-FFF2-40B4-BE49-F238E27FC236}">
                <a16:creationId xmlns:a16="http://schemas.microsoft.com/office/drawing/2014/main" id="{5390E96D-F63A-0FCF-5A5F-C2C103EFE9AB}"/>
              </a:ext>
            </a:extLst>
          </p:cNvPr>
          <p:cNvCxnSpPr>
            <a:cxnSpLocks/>
          </p:cNvCxnSpPr>
          <p:nvPr/>
        </p:nvCxnSpPr>
        <p:spPr>
          <a:xfrm>
            <a:off x="644184" y="2722237"/>
            <a:ext cx="6671016"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Subtitle 5">
            <a:extLst>
              <a:ext uri="{FF2B5EF4-FFF2-40B4-BE49-F238E27FC236}">
                <a16:creationId xmlns:a16="http://schemas.microsoft.com/office/drawing/2014/main" id="{080AC9EB-B76E-30D9-A3FC-D8C9D59C0F48}"/>
              </a:ext>
            </a:extLst>
          </p:cNvPr>
          <p:cNvSpPr txBox="1">
            <a:spLocks/>
          </p:cNvSpPr>
          <p:nvPr/>
        </p:nvSpPr>
        <p:spPr>
          <a:xfrm>
            <a:off x="381001" y="5542079"/>
            <a:ext cx="11353800" cy="858722"/>
          </a:xfrm>
          <a:prstGeom prst="rect">
            <a:avLst/>
          </a:prstGeom>
        </p:spPr>
        <p:txBody>
          <a:bodyPr vert="horz" lIns="91440" tIns="45720" rIns="91440" bIns="45720" rtlCol="0" anchor="t">
            <a:normAutofit/>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defTabSz="914400">
              <a:spcBef>
                <a:spcPts val="1000"/>
              </a:spcBef>
              <a:buNone/>
            </a:pPr>
            <a:r>
              <a:rPr lang="en-US" sz="1800" dirty="0">
                <a:solidFill>
                  <a:schemeClr val="bg1"/>
                </a:solidFill>
                <a:latin typeface="Calibri"/>
                <a:cs typeface="Calibri"/>
              </a:rPr>
              <a:t>Wednesday, September 2, 2026</a:t>
            </a:r>
          </a:p>
          <a:p>
            <a:pPr marL="0" indent="0" algn="ctr" defTabSz="914400">
              <a:spcBef>
                <a:spcPts val="1000"/>
              </a:spcBef>
              <a:buNone/>
            </a:pPr>
            <a:r>
              <a:rPr lang="en-US" sz="1800" dirty="0">
                <a:solidFill>
                  <a:schemeClr val="bg1"/>
                </a:solidFill>
                <a:latin typeface="Calibri"/>
                <a:cs typeface="Calibri"/>
              </a:rPr>
              <a:t>12:00 p.m. to 2:30 p.m.</a:t>
            </a:r>
          </a:p>
        </p:txBody>
      </p:sp>
      <p:sp>
        <p:nvSpPr>
          <p:cNvPr id="9" name="TextBox 8">
            <a:extLst>
              <a:ext uri="{FF2B5EF4-FFF2-40B4-BE49-F238E27FC236}">
                <a16:creationId xmlns:a16="http://schemas.microsoft.com/office/drawing/2014/main" id="{197BAF46-B0A2-A859-261F-B94DD827F6A7}"/>
              </a:ext>
            </a:extLst>
          </p:cNvPr>
          <p:cNvSpPr txBox="1"/>
          <p:nvPr/>
        </p:nvSpPr>
        <p:spPr>
          <a:xfrm>
            <a:off x="509046" y="2847731"/>
            <a:ext cx="9701754" cy="830997"/>
          </a:xfrm>
          <a:prstGeom prst="rect">
            <a:avLst/>
          </a:prstGeom>
          <a:noFill/>
        </p:spPr>
        <p:txBody>
          <a:bodyPr wrap="square" rtlCol="0">
            <a:spAutoFit/>
          </a:bodyPr>
          <a:lstStyle/>
          <a:p>
            <a:r>
              <a:rPr lang="en-US" sz="2400" dirty="0">
                <a:solidFill>
                  <a:schemeClr val="bg1"/>
                </a:solidFill>
                <a:latin typeface="Calibri" panose="020F0502020204030204" pitchFamily="34" charset="0"/>
                <a:cs typeface="Calibri" panose="020F0502020204030204" pitchFamily="34" charset="0"/>
              </a:rPr>
              <a:t>Los Angeles County </a:t>
            </a:r>
          </a:p>
          <a:p>
            <a:r>
              <a:rPr lang="en-US" sz="2400" dirty="0">
                <a:solidFill>
                  <a:schemeClr val="bg1"/>
                </a:solidFill>
                <a:latin typeface="Calibri" panose="020F0502020204030204" pitchFamily="34" charset="0"/>
                <a:cs typeface="Calibri" panose="020F0502020204030204" pitchFamily="34" charset="0"/>
              </a:rPr>
              <a:t>Local Child Care and Development Planning Council (LPC)</a:t>
            </a:r>
          </a:p>
        </p:txBody>
      </p:sp>
      <p:grpSp>
        <p:nvGrpSpPr>
          <p:cNvPr id="16" name="Group 15">
            <a:extLst>
              <a:ext uri="{FF2B5EF4-FFF2-40B4-BE49-F238E27FC236}">
                <a16:creationId xmlns:a16="http://schemas.microsoft.com/office/drawing/2014/main" id="{D1A23A3D-45E0-AA17-E1BA-C3361695C713}"/>
              </a:ext>
            </a:extLst>
          </p:cNvPr>
          <p:cNvGrpSpPr/>
          <p:nvPr/>
        </p:nvGrpSpPr>
        <p:grpSpPr>
          <a:xfrm>
            <a:off x="0" y="889254"/>
            <a:ext cx="12192000" cy="76200"/>
            <a:chOff x="4859" y="6756285"/>
            <a:chExt cx="6847555" cy="101715"/>
          </a:xfrm>
        </p:grpSpPr>
        <p:sp>
          <p:nvSpPr>
            <p:cNvPr id="17" name="Rectangle 16">
              <a:extLst>
                <a:ext uri="{FF2B5EF4-FFF2-40B4-BE49-F238E27FC236}">
                  <a16:creationId xmlns:a16="http://schemas.microsoft.com/office/drawing/2014/main" id="{CAD6DAB4-4970-4E27-1BF8-F831F6DA2AED}"/>
                </a:ext>
              </a:extLst>
            </p:cNvPr>
            <p:cNvSpPr/>
            <p:nvPr userDrawn="1"/>
          </p:nvSpPr>
          <p:spPr>
            <a:xfrm>
              <a:off x="4859" y="6756285"/>
              <a:ext cx="2296444" cy="101715"/>
            </a:xfrm>
            <a:prstGeom prst="rect">
              <a:avLst/>
            </a:prstGeom>
            <a:solidFill>
              <a:srgbClr val="EEA06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dirty="0">
                <a:solidFill>
                  <a:srgbClr val="5F8FB4"/>
                </a:solidFill>
              </a:endParaRPr>
            </a:p>
          </p:txBody>
        </p:sp>
        <p:sp>
          <p:nvSpPr>
            <p:cNvPr id="18" name="Rectangle 17">
              <a:extLst>
                <a:ext uri="{FF2B5EF4-FFF2-40B4-BE49-F238E27FC236}">
                  <a16:creationId xmlns:a16="http://schemas.microsoft.com/office/drawing/2014/main" id="{A340B367-FB0F-4D26-F5C2-E710E3266B55}"/>
                </a:ext>
              </a:extLst>
            </p:cNvPr>
            <p:cNvSpPr/>
            <p:nvPr userDrawn="1"/>
          </p:nvSpPr>
          <p:spPr>
            <a:xfrm>
              <a:off x="2259526" y="6756285"/>
              <a:ext cx="2296444" cy="101715"/>
            </a:xfrm>
            <a:prstGeom prst="rect">
              <a:avLst/>
            </a:prstGeom>
            <a:solidFill>
              <a:srgbClr val="9266C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a:solidFill>
                  <a:srgbClr val="5F8FB4"/>
                </a:solidFill>
              </a:endParaRPr>
            </a:p>
          </p:txBody>
        </p:sp>
        <p:sp>
          <p:nvSpPr>
            <p:cNvPr id="19" name="Rectangle 18">
              <a:extLst>
                <a:ext uri="{FF2B5EF4-FFF2-40B4-BE49-F238E27FC236}">
                  <a16:creationId xmlns:a16="http://schemas.microsoft.com/office/drawing/2014/main" id="{630EBDDA-16E7-E738-C830-FAB043A02DDA}"/>
                </a:ext>
              </a:extLst>
            </p:cNvPr>
            <p:cNvSpPr/>
            <p:nvPr userDrawn="1"/>
          </p:nvSpPr>
          <p:spPr>
            <a:xfrm>
              <a:off x="4555970" y="6756285"/>
              <a:ext cx="2296444" cy="101715"/>
            </a:xfrm>
            <a:prstGeom prst="rect">
              <a:avLst/>
            </a:prstGeom>
            <a:solidFill>
              <a:srgbClr val="94B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dirty="0">
                <a:solidFill>
                  <a:srgbClr val="5F8FB4"/>
                </a:solidFill>
              </a:endParaRPr>
            </a:p>
          </p:txBody>
        </p:sp>
      </p:grpSp>
      <p:sp>
        <p:nvSpPr>
          <p:cNvPr id="21" name="TextBox 20">
            <a:extLst>
              <a:ext uri="{FF2B5EF4-FFF2-40B4-BE49-F238E27FC236}">
                <a16:creationId xmlns:a16="http://schemas.microsoft.com/office/drawing/2014/main" id="{806B9D8C-0806-BDA5-38BD-992A880D7BEE}"/>
              </a:ext>
            </a:extLst>
          </p:cNvPr>
          <p:cNvSpPr txBox="1"/>
          <p:nvPr/>
        </p:nvSpPr>
        <p:spPr>
          <a:xfrm>
            <a:off x="460727" y="1981200"/>
            <a:ext cx="10359673" cy="707886"/>
          </a:xfrm>
          <a:prstGeom prst="rect">
            <a:avLst/>
          </a:prstGeom>
          <a:noFill/>
        </p:spPr>
        <p:txBody>
          <a:bodyPr wrap="square" rtlCol="0">
            <a:spAutoFit/>
          </a:bodyPr>
          <a:lstStyle/>
          <a:p>
            <a:r>
              <a:rPr lang="en-US" sz="4000" b="1" dirty="0">
                <a:solidFill>
                  <a:schemeClr val="bg1"/>
                </a:solidFill>
                <a:latin typeface="+mn-lt"/>
              </a:rPr>
              <a:t>Child Care Planning Committee</a:t>
            </a:r>
          </a:p>
        </p:txBody>
      </p:sp>
      <p:pic>
        <p:nvPicPr>
          <p:cNvPr id="4" name="Picture 3">
            <a:extLst>
              <a:ext uri="{FF2B5EF4-FFF2-40B4-BE49-F238E27FC236}">
                <a16:creationId xmlns:a16="http://schemas.microsoft.com/office/drawing/2014/main" id="{ADC98951-9E69-F806-8901-15C49E89414D}"/>
              </a:ext>
            </a:extLst>
          </p:cNvPr>
          <p:cNvPicPr>
            <a:picLocks noChangeAspect="1"/>
          </p:cNvPicPr>
          <p:nvPr/>
        </p:nvPicPr>
        <p:blipFill>
          <a:blip r:embed="rId4"/>
          <a:srcRect/>
          <a:stretch/>
        </p:blipFill>
        <p:spPr>
          <a:xfrm>
            <a:off x="5867400" y="292776"/>
            <a:ext cx="1143000" cy="386602"/>
          </a:xfrm>
          <a:prstGeom prst="rect">
            <a:avLst/>
          </a:prstGeom>
        </p:spPr>
      </p:pic>
      <p:pic>
        <p:nvPicPr>
          <p:cNvPr id="7" name="Picture 6">
            <a:extLst>
              <a:ext uri="{FF2B5EF4-FFF2-40B4-BE49-F238E27FC236}">
                <a16:creationId xmlns:a16="http://schemas.microsoft.com/office/drawing/2014/main" id="{D0FB6366-AEAC-F339-DB09-13D6817B2F72}"/>
              </a:ext>
            </a:extLst>
          </p:cNvPr>
          <p:cNvPicPr>
            <a:picLocks noChangeAspect="1"/>
          </p:cNvPicPr>
          <p:nvPr/>
        </p:nvPicPr>
        <p:blipFill>
          <a:blip r:embed="rId5"/>
          <a:srcRect/>
          <a:stretch/>
        </p:blipFill>
        <p:spPr>
          <a:xfrm>
            <a:off x="7239000" y="173934"/>
            <a:ext cx="2133599" cy="497840"/>
          </a:xfrm>
          <a:prstGeom prst="rect">
            <a:avLst/>
          </a:prstGeom>
        </p:spPr>
      </p:pic>
    </p:spTree>
    <p:extLst>
      <p:ext uri="{BB962C8B-B14F-4D97-AF65-F5344CB8AC3E}">
        <p14:creationId xmlns:p14="http://schemas.microsoft.com/office/powerpoint/2010/main" val="442829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10</a:t>
            </a:fld>
            <a:endParaRPr lang="en-US" sz="1400" dirty="0"/>
          </a:p>
        </p:txBody>
      </p:sp>
      <p:sp>
        <p:nvSpPr>
          <p:cNvPr id="6" name="TextBox 5">
            <a:extLst>
              <a:ext uri="{FF2B5EF4-FFF2-40B4-BE49-F238E27FC236}">
                <a16:creationId xmlns:a16="http://schemas.microsoft.com/office/drawing/2014/main" id="{A936DCAC-F409-D87E-922D-2DBB05767D5A}"/>
              </a:ext>
            </a:extLst>
          </p:cNvPr>
          <p:cNvSpPr txBox="1"/>
          <p:nvPr/>
        </p:nvSpPr>
        <p:spPr>
          <a:xfrm>
            <a:off x="304800" y="210813"/>
            <a:ext cx="7187094" cy="461665"/>
          </a:xfrm>
          <a:prstGeom prst="rect">
            <a:avLst/>
          </a:prstGeom>
          <a:noFill/>
        </p:spPr>
        <p:txBody>
          <a:bodyPr wrap="square" rtlCol="0">
            <a:spAutoFit/>
          </a:bodyPr>
          <a:lstStyle/>
          <a:p>
            <a:r>
              <a:rPr lang="en-US" sz="2400" b="1" dirty="0">
                <a:solidFill>
                  <a:schemeClr val="bg1"/>
                </a:solidFill>
              </a:rPr>
              <a:t>Responsibility #2: </a:t>
            </a:r>
            <a:r>
              <a:rPr lang="en-US" sz="2400" dirty="0">
                <a:solidFill>
                  <a:schemeClr val="bg1"/>
                </a:solidFill>
              </a:rPr>
              <a:t>Local Funding Priorities</a:t>
            </a:r>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3"/>
          <a:srcRect/>
          <a:stretch/>
        </p:blipFill>
        <p:spPr>
          <a:xfrm>
            <a:off x="7568094" y="137819"/>
            <a:ext cx="1752600" cy="592790"/>
          </a:xfrm>
          <a:prstGeom prst="rect">
            <a:avLst/>
          </a:prstGeom>
        </p:spPr>
      </p:pic>
      <p:sp>
        <p:nvSpPr>
          <p:cNvPr id="8" name="Content Placeholder 2">
            <a:extLst>
              <a:ext uri="{FF2B5EF4-FFF2-40B4-BE49-F238E27FC236}">
                <a16:creationId xmlns:a16="http://schemas.microsoft.com/office/drawing/2014/main" id="{6496D5FD-45DE-0D0F-BEBE-F1FB025106F1}"/>
              </a:ext>
            </a:extLst>
          </p:cNvPr>
          <p:cNvSpPr txBox="1">
            <a:spLocks/>
          </p:cNvSpPr>
          <p:nvPr/>
        </p:nvSpPr>
        <p:spPr>
          <a:xfrm>
            <a:off x="164909" y="1022046"/>
            <a:ext cx="7607491" cy="55311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What is it?</a:t>
            </a:r>
          </a:p>
          <a:p>
            <a:r>
              <a:rPr lang="en-US" sz="2000" dirty="0"/>
              <a:t>Compares the number of LA County children income-eligible* for subsidized early care and education services, to the number of children enrolled in subsidized early care and education</a:t>
            </a:r>
          </a:p>
          <a:p>
            <a:pPr marL="457200" lvl="1" indent="0">
              <a:buNone/>
            </a:pPr>
            <a:r>
              <a:rPr lang="en-US" sz="1800" dirty="0"/>
              <a:t>	*</a:t>
            </a:r>
            <a:r>
              <a:rPr lang="en-US" sz="2000" dirty="0"/>
              <a:t>Separated by zip code &amp; age group</a:t>
            </a:r>
          </a:p>
          <a:p>
            <a:pPr marL="0" indent="0">
              <a:buNone/>
            </a:pPr>
            <a:r>
              <a:rPr lang="en-US" b="1" dirty="0"/>
              <a:t>How is it used?</a:t>
            </a:r>
          </a:p>
          <a:p>
            <a:r>
              <a:rPr lang="en-US" sz="2000" dirty="0"/>
              <a:t>State departments consider the report when distributing funding to promote equal access to child development services</a:t>
            </a:r>
          </a:p>
          <a:p>
            <a:r>
              <a:rPr lang="en-US" sz="2000" dirty="0">
                <a:latin typeface="+mn-lt"/>
                <a:ea typeface="Lato"/>
                <a:cs typeface="Lato"/>
              </a:rPr>
              <a:t>Excel and PDF reports are available at  </a:t>
            </a:r>
            <a:r>
              <a:rPr lang="en-US" sz="2000" dirty="0">
                <a:solidFill>
                  <a:srgbClr val="008080"/>
                </a:solidFill>
                <a:latin typeface="+mn-lt"/>
                <a:hlinkClick r:id="rId4"/>
              </a:rPr>
              <a:t>childcare.lacounty.gov/</a:t>
            </a:r>
            <a:r>
              <a:rPr lang="en-US" sz="2000" dirty="0" err="1">
                <a:solidFill>
                  <a:srgbClr val="008080"/>
                </a:solidFill>
                <a:latin typeface="+mn-lt"/>
                <a:hlinkClick r:id="rId4"/>
              </a:rPr>
              <a:t>lpc</a:t>
            </a:r>
            <a:r>
              <a:rPr lang="en-US" sz="2000" dirty="0">
                <a:solidFill>
                  <a:srgbClr val="008080"/>
                </a:solidFill>
                <a:latin typeface="+mn-lt"/>
                <a:hlinkClick r:id="rId4"/>
              </a:rPr>
              <a:t>/#activities</a:t>
            </a:r>
            <a:endParaRPr lang="en-US" sz="2000" dirty="0">
              <a:solidFill>
                <a:srgbClr val="008080"/>
              </a:solidFill>
              <a:latin typeface="+mn-lt"/>
            </a:endParaRPr>
          </a:p>
          <a:p>
            <a:pPr marL="0" indent="0">
              <a:buNone/>
            </a:pPr>
            <a:endParaRPr lang="en-US" sz="2000" dirty="0"/>
          </a:p>
          <a:p>
            <a:pPr marL="0" indent="0">
              <a:buFont typeface="Arial" panose="020B0604020202020204" pitchFamily="34" charset="0"/>
              <a:buNone/>
            </a:pPr>
            <a:r>
              <a:rPr lang="en-US" sz="1000" dirty="0"/>
              <a:t>*Management Bulletin 15-04.  Local Child Care and Development Planning Council Funding Priority Setting Process.  June 2015.  Available at </a:t>
            </a:r>
            <a:r>
              <a:rPr lang="en-US" sz="1000" dirty="0">
                <a:solidFill>
                  <a:prstClr val="white">
                    <a:lumMod val="50000"/>
                  </a:prstClr>
                </a:solidFill>
                <a:hlinkClick r:id="rId5"/>
              </a:rPr>
              <a:t>https://cdss.ca.gov/inforesources/child-care-and-development/quality-improvement-initiatives/local-child-care-and-development-planning-councils/management-bulletin-15-04</a:t>
            </a:r>
            <a:r>
              <a:rPr lang="en-US" sz="1000" dirty="0">
                <a:solidFill>
                  <a:prstClr val="white">
                    <a:lumMod val="50000"/>
                  </a:prstClr>
                </a:solidFill>
              </a:rPr>
              <a:t> </a:t>
            </a:r>
          </a:p>
          <a:p>
            <a:endParaRPr lang="en-US" b="1" dirty="0"/>
          </a:p>
        </p:txBody>
      </p:sp>
      <p:pic>
        <p:nvPicPr>
          <p:cNvPr id="9" name="Picture 8">
            <a:extLst>
              <a:ext uri="{FF2B5EF4-FFF2-40B4-BE49-F238E27FC236}">
                <a16:creationId xmlns:a16="http://schemas.microsoft.com/office/drawing/2014/main" id="{CBD0AED0-17D2-A489-4284-E7B99829846F}"/>
              </a:ext>
            </a:extLst>
          </p:cNvPr>
          <p:cNvPicPr>
            <a:picLocks noChangeAspect="1"/>
          </p:cNvPicPr>
          <p:nvPr/>
        </p:nvPicPr>
        <p:blipFill>
          <a:blip r:embed="rId6"/>
          <a:stretch>
            <a:fillRect/>
          </a:stretch>
        </p:blipFill>
        <p:spPr>
          <a:xfrm>
            <a:off x="8087707" y="1066800"/>
            <a:ext cx="3698249" cy="531267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170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8D7C7-A3A0-E36D-1333-9E450D0439BD}"/>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835EC4DF-3EC4-549B-D3AE-4D4AECF04A45}"/>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BA4CB1CB-A150-DDE0-2CFC-503132D5AF04}"/>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11</a:t>
            </a:fld>
            <a:endParaRPr lang="en-US" sz="1400" dirty="0"/>
          </a:p>
        </p:txBody>
      </p:sp>
      <p:pic>
        <p:nvPicPr>
          <p:cNvPr id="7" name="Picture 6">
            <a:extLst>
              <a:ext uri="{FF2B5EF4-FFF2-40B4-BE49-F238E27FC236}">
                <a16:creationId xmlns:a16="http://schemas.microsoft.com/office/drawing/2014/main" id="{8FEAC169-3021-418F-2180-89C3082FF65C}"/>
              </a:ext>
            </a:extLst>
          </p:cNvPr>
          <p:cNvPicPr>
            <a:picLocks noChangeAspect="1"/>
          </p:cNvPicPr>
          <p:nvPr/>
        </p:nvPicPr>
        <p:blipFill>
          <a:blip r:embed="rId3"/>
          <a:srcRect/>
          <a:stretch/>
        </p:blipFill>
        <p:spPr>
          <a:xfrm>
            <a:off x="7568094" y="137819"/>
            <a:ext cx="1752600" cy="592790"/>
          </a:xfrm>
          <a:prstGeom prst="rect">
            <a:avLst/>
          </a:prstGeom>
        </p:spPr>
      </p:pic>
      <p:sp>
        <p:nvSpPr>
          <p:cNvPr id="8" name="Content Placeholder 2">
            <a:extLst>
              <a:ext uri="{FF2B5EF4-FFF2-40B4-BE49-F238E27FC236}">
                <a16:creationId xmlns:a16="http://schemas.microsoft.com/office/drawing/2014/main" id="{92F69172-BDE1-1A9A-51C4-8E772278E797}"/>
              </a:ext>
            </a:extLst>
          </p:cNvPr>
          <p:cNvSpPr txBox="1">
            <a:spLocks/>
          </p:cNvSpPr>
          <p:nvPr/>
        </p:nvSpPr>
        <p:spPr>
          <a:xfrm>
            <a:off x="5720128" y="1296605"/>
            <a:ext cx="5235684" cy="91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2800" b="1" dirty="0"/>
          </a:p>
        </p:txBody>
      </p:sp>
      <p:pic>
        <p:nvPicPr>
          <p:cNvPr id="9" name="Picture 8" descr="A person and a group of children&#10;&#10;Description automatically generated with low confidence">
            <a:extLst>
              <a:ext uri="{FF2B5EF4-FFF2-40B4-BE49-F238E27FC236}">
                <a16:creationId xmlns:a16="http://schemas.microsoft.com/office/drawing/2014/main" id="{B7C91999-D08E-6185-9211-DA9ADEBE754D}"/>
              </a:ext>
            </a:extLst>
          </p:cNvPr>
          <p:cNvPicPr>
            <a:picLocks noChangeAspect="1"/>
          </p:cNvPicPr>
          <p:nvPr/>
        </p:nvPicPr>
        <p:blipFill>
          <a:blip r:embed="rId4"/>
          <a:stretch>
            <a:fillRect/>
          </a:stretch>
        </p:blipFill>
        <p:spPr>
          <a:xfrm>
            <a:off x="158506" y="1143000"/>
            <a:ext cx="3695526" cy="5117693"/>
          </a:xfrm>
          <a:prstGeom prst="rect">
            <a:avLst/>
          </a:prstGeom>
          <a:ln>
            <a:no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F8F41120-E960-E39F-EC25-044DF2B59DCF}"/>
              </a:ext>
            </a:extLst>
          </p:cNvPr>
          <p:cNvSpPr txBox="1"/>
          <p:nvPr/>
        </p:nvSpPr>
        <p:spPr>
          <a:xfrm>
            <a:off x="30480" y="244307"/>
            <a:ext cx="7187094" cy="461665"/>
          </a:xfrm>
          <a:prstGeom prst="rect">
            <a:avLst/>
          </a:prstGeom>
          <a:noFill/>
        </p:spPr>
        <p:txBody>
          <a:bodyPr wrap="square" rtlCol="0">
            <a:spAutoFit/>
          </a:bodyPr>
          <a:lstStyle/>
          <a:p>
            <a:r>
              <a:rPr lang="en-US" sz="2400" b="1" dirty="0">
                <a:solidFill>
                  <a:schemeClr val="bg1"/>
                </a:solidFill>
              </a:rPr>
              <a:t>Responsibility #3: </a:t>
            </a:r>
            <a:r>
              <a:rPr lang="en-US" sz="2400" dirty="0">
                <a:solidFill>
                  <a:schemeClr val="bg1"/>
                </a:solidFill>
              </a:rPr>
              <a:t>ECE Strategic Plan</a:t>
            </a:r>
          </a:p>
        </p:txBody>
      </p:sp>
      <p:sp>
        <p:nvSpPr>
          <p:cNvPr id="14" name="TextBox 13">
            <a:extLst>
              <a:ext uri="{FF2B5EF4-FFF2-40B4-BE49-F238E27FC236}">
                <a16:creationId xmlns:a16="http://schemas.microsoft.com/office/drawing/2014/main" id="{91E18FCC-1FDC-A371-04FF-0EF6E7874613}"/>
              </a:ext>
            </a:extLst>
          </p:cNvPr>
          <p:cNvSpPr txBox="1"/>
          <p:nvPr/>
        </p:nvSpPr>
        <p:spPr>
          <a:xfrm>
            <a:off x="4876800" y="1143000"/>
            <a:ext cx="6359895" cy="4893647"/>
          </a:xfrm>
          <a:prstGeom prst="rect">
            <a:avLst/>
          </a:prstGeom>
          <a:noFill/>
        </p:spPr>
        <p:txBody>
          <a:bodyPr wrap="square">
            <a:spAutoFit/>
          </a:bodyPr>
          <a:lstStyle/>
          <a:p>
            <a:r>
              <a:rPr lang="en-US" sz="2400" b="1" dirty="0">
                <a:solidFill>
                  <a:srgbClr val="000000"/>
                </a:solidFill>
              </a:rPr>
              <a:t>Early Care and Education (ECE) Strategic Plan</a:t>
            </a:r>
          </a:p>
          <a:p>
            <a:endParaRPr lang="en-US" sz="2400" b="1" dirty="0">
              <a:solidFill>
                <a:srgbClr val="000000"/>
              </a:solidFill>
            </a:endParaRPr>
          </a:p>
          <a:p>
            <a:pPr marL="285750" indent="-285750">
              <a:buFont typeface="Arial" panose="020B0604020202020204" pitchFamily="34" charset="0"/>
              <a:buChar char="•"/>
            </a:pPr>
            <a:r>
              <a:rPr lang="en-US" sz="2200" dirty="0">
                <a:solidFill>
                  <a:srgbClr val="000000"/>
                </a:solidFill>
              </a:rPr>
              <a:t>Comprehensive countywide plan</a:t>
            </a:r>
          </a:p>
          <a:p>
            <a:endParaRPr lang="en-US" sz="2200" dirty="0">
              <a:solidFill>
                <a:srgbClr val="000000"/>
              </a:solidFill>
            </a:endParaRPr>
          </a:p>
          <a:p>
            <a:pPr marL="285750" indent="-285750">
              <a:buFont typeface="Arial" panose="020B0604020202020204" pitchFamily="34" charset="0"/>
              <a:buChar char="•"/>
            </a:pPr>
            <a:r>
              <a:rPr lang="en-US" sz="2200" dirty="0">
                <a:solidFill>
                  <a:srgbClr val="000000"/>
                </a:solidFill>
              </a:rPr>
              <a:t>Developed every five years</a:t>
            </a:r>
          </a:p>
          <a:p>
            <a:endParaRPr lang="en-US" sz="2200" b="1" dirty="0">
              <a:solidFill>
                <a:srgbClr val="000000"/>
              </a:solidFill>
            </a:endParaRPr>
          </a:p>
          <a:p>
            <a:pPr marL="285750" indent="-285750">
              <a:buFont typeface="Arial" panose="020B0604020202020204" pitchFamily="34" charset="0"/>
              <a:buChar char="•"/>
            </a:pPr>
            <a:r>
              <a:rPr lang="en-US" sz="2200" dirty="0">
                <a:solidFill>
                  <a:srgbClr val="000000"/>
                </a:solidFill>
              </a:rPr>
              <a:t>Current Strategic Plan </a:t>
            </a:r>
          </a:p>
          <a:p>
            <a:r>
              <a:rPr lang="en-US" sz="2200" dirty="0">
                <a:solidFill>
                  <a:srgbClr val="000000"/>
                </a:solidFill>
              </a:rPr>
              <a:t>      -  Access</a:t>
            </a:r>
          </a:p>
          <a:p>
            <a:r>
              <a:rPr lang="en-US" sz="2200" dirty="0">
                <a:solidFill>
                  <a:srgbClr val="000000"/>
                </a:solidFill>
              </a:rPr>
              <a:t>      -  Quality</a:t>
            </a:r>
          </a:p>
          <a:p>
            <a:r>
              <a:rPr lang="en-US" sz="2200" dirty="0">
                <a:solidFill>
                  <a:srgbClr val="000000"/>
                </a:solidFill>
              </a:rPr>
              <a:t>      -  Workforce</a:t>
            </a:r>
          </a:p>
          <a:p>
            <a:r>
              <a:rPr lang="en-US" sz="2200" dirty="0">
                <a:solidFill>
                  <a:srgbClr val="000000"/>
                </a:solidFill>
              </a:rPr>
              <a:t>      -  Families and Communities</a:t>
            </a:r>
          </a:p>
          <a:p>
            <a:pPr lvl="1"/>
            <a:endParaRPr lang="en-US" sz="2200" dirty="0">
              <a:solidFill>
                <a:srgbClr val="000000"/>
              </a:solidFill>
            </a:endParaRPr>
          </a:p>
          <a:p>
            <a:pPr marL="285750" lvl="1" indent="-285750">
              <a:buFont typeface="Arial" panose="020B0604020202020204" pitchFamily="34" charset="0"/>
              <a:buChar char="•"/>
            </a:pPr>
            <a:r>
              <a:rPr lang="en-US" sz="2200" dirty="0">
                <a:solidFill>
                  <a:srgbClr val="000000"/>
                </a:solidFill>
              </a:rPr>
              <a:t>New strategic planning is coming for approval at the November Child Care Planning Committee meeting</a:t>
            </a:r>
          </a:p>
        </p:txBody>
      </p:sp>
    </p:spTree>
    <p:extLst>
      <p:ext uri="{BB962C8B-B14F-4D97-AF65-F5344CB8AC3E}">
        <p14:creationId xmlns:p14="http://schemas.microsoft.com/office/powerpoint/2010/main" val="2300044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12</a:t>
            </a:fld>
            <a:endParaRPr lang="en-US" sz="1400" dirty="0"/>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3"/>
          <a:srcRect/>
          <a:stretch/>
        </p:blipFill>
        <p:spPr>
          <a:xfrm>
            <a:off x="7568094" y="137819"/>
            <a:ext cx="1752600" cy="592790"/>
          </a:xfrm>
          <a:prstGeom prst="rect">
            <a:avLst/>
          </a:prstGeom>
        </p:spPr>
      </p:pic>
      <p:sp>
        <p:nvSpPr>
          <p:cNvPr id="2" name="Content Placeholder 2">
            <a:extLst>
              <a:ext uri="{FF2B5EF4-FFF2-40B4-BE49-F238E27FC236}">
                <a16:creationId xmlns:a16="http://schemas.microsoft.com/office/drawing/2014/main" id="{7AC89B02-12D4-7FE8-1551-60DB76F22435}"/>
              </a:ext>
            </a:extLst>
          </p:cNvPr>
          <p:cNvSpPr txBox="1">
            <a:spLocks/>
          </p:cNvSpPr>
          <p:nvPr/>
        </p:nvSpPr>
        <p:spPr>
          <a:xfrm>
            <a:off x="1654895" y="1143000"/>
            <a:ext cx="10134216" cy="616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b="1" dirty="0"/>
              <a:t>Universal PreKindergarten (UPK) Mixed Delivery Planning Grant</a:t>
            </a:r>
          </a:p>
        </p:txBody>
      </p:sp>
      <p:sp>
        <p:nvSpPr>
          <p:cNvPr id="3" name="TextBox 2">
            <a:extLst>
              <a:ext uri="{FF2B5EF4-FFF2-40B4-BE49-F238E27FC236}">
                <a16:creationId xmlns:a16="http://schemas.microsoft.com/office/drawing/2014/main" id="{31C0305A-1E3F-603B-A5A4-E9004C391A4A}"/>
              </a:ext>
            </a:extLst>
          </p:cNvPr>
          <p:cNvSpPr txBox="1"/>
          <p:nvPr/>
        </p:nvSpPr>
        <p:spPr>
          <a:xfrm>
            <a:off x="6645474" y="1924937"/>
            <a:ext cx="4988816" cy="707886"/>
          </a:xfrm>
          <a:prstGeom prst="rect">
            <a:avLst/>
          </a:prstGeom>
          <a:noFill/>
        </p:spPr>
        <p:txBody>
          <a:bodyPr wrap="square">
            <a:spAutoFit/>
          </a:bodyPr>
          <a:lstStyle/>
          <a:p>
            <a:pPr marL="58738" indent="-58738"/>
            <a:r>
              <a:rPr lang="en-US" sz="2000" dirty="0"/>
              <a:t>Goal 1: Increase parents’ knowledge about  their early education choices</a:t>
            </a:r>
          </a:p>
        </p:txBody>
      </p:sp>
      <p:sp>
        <p:nvSpPr>
          <p:cNvPr id="8" name="TextBox 7">
            <a:extLst>
              <a:ext uri="{FF2B5EF4-FFF2-40B4-BE49-F238E27FC236}">
                <a16:creationId xmlns:a16="http://schemas.microsoft.com/office/drawing/2014/main" id="{A3F49FEB-B780-6CC3-BF31-1A25AC8EC8FE}"/>
              </a:ext>
            </a:extLst>
          </p:cNvPr>
          <p:cNvSpPr txBox="1"/>
          <p:nvPr/>
        </p:nvSpPr>
        <p:spPr>
          <a:xfrm>
            <a:off x="6692276" y="3053403"/>
            <a:ext cx="5271124" cy="1015663"/>
          </a:xfrm>
          <a:prstGeom prst="rect">
            <a:avLst/>
          </a:prstGeom>
          <a:noFill/>
        </p:spPr>
        <p:txBody>
          <a:bodyPr wrap="square">
            <a:spAutoFit/>
          </a:bodyPr>
          <a:lstStyle/>
          <a:p>
            <a:r>
              <a:rPr lang="en-US" sz="2000" dirty="0"/>
              <a:t>Goal 2: Strengthen partnerships between school districts and ECE mixed delivery systems</a:t>
            </a:r>
          </a:p>
        </p:txBody>
      </p:sp>
      <p:sp>
        <p:nvSpPr>
          <p:cNvPr id="9" name="TextBox 8">
            <a:extLst>
              <a:ext uri="{FF2B5EF4-FFF2-40B4-BE49-F238E27FC236}">
                <a16:creationId xmlns:a16="http://schemas.microsoft.com/office/drawing/2014/main" id="{D590F703-F245-E372-338E-812951F06494}"/>
              </a:ext>
            </a:extLst>
          </p:cNvPr>
          <p:cNvSpPr txBox="1"/>
          <p:nvPr/>
        </p:nvSpPr>
        <p:spPr>
          <a:xfrm>
            <a:off x="6714257" y="4280084"/>
            <a:ext cx="5477743" cy="707886"/>
          </a:xfrm>
          <a:prstGeom prst="rect">
            <a:avLst/>
          </a:prstGeom>
          <a:noFill/>
        </p:spPr>
        <p:txBody>
          <a:bodyPr wrap="square">
            <a:spAutoFit/>
          </a:bodyPr>
          <a:lstStyle/>
          <a:p>
            <a:r>
              <a:rPr lang="en-US" sz="2000" dirty="0"/>
              <a:t>Goal 3: Enhance partnerships to support children with special needs</a:t>
            </a:r>
          </a:p>
        </p:txBody>
      </p:sp>
      <p:sp>
        <p:nvSpPr>
          <p:cNvPr id="10" name="TextBox 9">
            <a:extLst>
              <a:ext uri="{FF2B5EF4-FFF2-40B4-BE49-F238E27FC236}">
                <a16:creationId xmlns:a16="http://schemas.microsoft.com/office/drawing/2014/main" id="{1A96046D-DB04-5F2B-90E5-F21E6F30EB89}"/>
              </a:ext>
            </a:extLst>
          </p:cNvPr>
          <p:cNvSpPr txBox="1"/>
          <p:nvPr/>
        </p:nvSpPr>
        <p:spPr>
          <a:xfrm>
            <a:off x="6692275" y="5407728"/>
            <a:ext cx="4942014" cy="707886"/>
          </a:xfrm>
          <a:prstGeom prst="rect">
            <a:avLst/>
          </a:prstGeom>
          <a:noFill/>
        </p:spPr>
        <p:txBody>
          <a:bodyPr wrap="square">
            <a:spAutoFit/>
          </a:bodyPr>
          <a:lstStyle/>
          <a:p>
            <a:r>
              <a:rPr lang="en-US" sz="2000" dirty="0"/>
              <a:t>Goal 4: Increase supports for UPK workforce</a:t>
            </a:r>
          </a:p>
        </p:txBody>
      </p:sp>
      <p:sp>
        <p:nvSpPr>
          <p:cNvPr id="12" name="Round Same Side Corner Rectangle 20">
            <a:extLst>
              <a:ext uri="{FF2B5EF4-FFF2-40B4-BE49-F238E27FC236}">
                <a16:creationId xmlns:a16="http://schemas.microsoft.com/office/drawing/2014/main" id="{6034DCA5-17C0-09F5-8A34-920E139DDE41}"/>
              </a:ext>
            </a:extLst>
          </p:cNvPr>
          <p:cNvSpPr/>
          <p:nvPr/>
        </p:nvSpPr>
        <p:spPr>
          <a:xfrm rot="5400000">
            <a:off x="5443315" y="2618786"/>
            <a:ext cx="718067" cy="1726772"/>
          </a:xfrm>
          <a:prstGeom prst="round2SameRect">
            <a:avLst/>
          </a:prstGeom>
          <a:solidFill>
            <a:schemeClr val="accent2">
              <a:alpha val="7614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tx1"/>
              </a:solidFill>
            </a:endParaRPr>
          </a:p>
        </p:txBody>
      </p:sp>
      <p:sp>
        <p:nvSpPr>
          <p:cNvPr id="13" name="Round Same Side Corner Rectangle 21">
            <a:extLst>
              <a:ext uri="{FF2B5EF4-FFF2-40B4-BE49-F238E27FC236}">
                <a16:creationId xmlns:a16="http://schemas.microsoft.com/office/drawing/2014/main" id="{F4ED2974-A6F0-32E3-C128-2CC93FFB21D3}"/>
              </a:ext>
            </a:extLst>
          </p:cNvPr>
          <p:cNvSpPr/>
          <p:nvPr/>
        </p:nvSpPr>
        <p:spPr>
          <a:xfrm rot="5400000">
            <a:off x="5443315" y="1409803"/>
            <a:ext cx="718067" cy="1726772"/>
          </a:xfrm>
          <a:prstGeom prst="round2SameRect">
            <a:avLst/>
          </a:prstGeom>
          <a:solidFill>
            <a:schemeClr val="accent5">
              <a:alpha val="7614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dirty="0">
              <a:solidFill>
                <a:schemeClr val="tx1"/>
              </a:solidFill>
            </a:endParaRP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1D1F79B7-8D67-CB0F-E98F-5EC9D08DAF44}"/>
              </a:ext>
            </a:extLst>
          </p:cNvPr>
          <p:cNvPicPr>
            <a:picLocks noChangeAspect="1"/>
          </p:cNvPicPr>
          <p:nvPr/>
        </p:nvPicPr>
        <p:blipFill>
          <a:blip r:embed="rId4">
            <a:alphaModFix/>
          </a:blip>
          <a:stretch>
            <a:fillRect/>
          </a:stretch>
        </p:blipFill>
        <p:spPr>
          <a:xfrm>
            <a:off x="5720820" y="3197899"/>
            <a:ext cx="590601" cy="590601"/>
          </a:xfrm>
          <a:prstGeom prst="rect">
            <a:avLst/>
          </a:prstGeom>
          <a:ln>
            <a:noFill/>
          </a:ln>
        </p:spPr>
      </p:pic>
      <p:sp>
        <p:nvSpPr>
          <p:cNvPr id="15" name="Round Same Side Corner Rectangle 25">
            <a:extLst>
              <a:ext uri="{FF2B5EF4-FFF2-40B4-BE49-F238E27FC236}">
                <a16:creationId xmlns:a16="http://schemas.microsoft.com/office/drawing/2014/main" id="{15B69AAC-28AA-A8A9-926D-AF791BBCC2E2}"/>
              </a:ext>
            </a:extLst>
          </p:cNvPr>
          <p:cNvSpPr/>
          <p:nvPr/>
        </p:nvSpPr>
        <p:spPr>
          <a:xfrm rot="5400000">
            <a:off x="5374134" y="4917037"/>
            <a:ext cx="718067" cy="1865135"/>
          </a:xfrm>
          <a:prstGeom prst="round2SameRect">
            <a:avLst/>
          </a:prstGeom>
          <a:solidFill>
            <a:schemeClr val="accent3">
              <a:alpha val="7614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02C6169D-19A7-A54D-7311-690DFCE3668C}"/>
              </a:ext>
            </a:extLst>
          </p:cNvPr>
          <p:cNvPicPr>
            <a:picLocks noChangeAspect="1"/>
          </p:cNvPicPr>
          <p:nvPr/>
        </p:nvPicPr>
        <p:blipFill>
          <a:blip r:embed="rId5"/>
          <a:stretch>
            <a:fillRect/>
          </a:stretch>
        </p:blipFill>
        <p:spPr>
          <a:xfrm>
            <a:off x="5630745" y="5533163"/>
            <a:ext cx="632542" cy="636086"/>
          </a:xfrm>
          <a:prstGeom prst="rect">
            <a:avLst/>
          </a:prstGeom>
        </p:spPr>
      </p:pic>
      <p:sp>
        <p:nvSpPr>
          <p:cNvPr id="18" name="Round Same Side Corner Rectangle 19">
            <a:extLst>
              <a:ext uri="{FF2B5EF4-FFF2-40B4-BE49-F238E27FC236}">
                <a16:creationId xmlns:a16="http://schemas.microsoft.com/office/drawing/2014/main" id="{42E13050-863E-D168-8AA3-FB90808B70A6}"/>
              </a:ext>
            </a:extLst>
          </p:cNvPr>
          <p:cNvSpPr/>
          <p:nvPr/>
        </p:nvSpPr>
        <p:spPr>
          <a:xfrm rot="5400000">
            <a:off x="5433041" y="3792229"/>
            <a:ext cx="718067" cy="1726772"/>
          </a:xfrm>
          <a:prstGeom prst="round2SameRect">
            <a:avLst/>
          </a:prstGeom>
          <a:solidFill>
            <a:schemeClr val="accent4">
              <a:alpha val="7614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pic>
        <p:nvPicPr>
          <p:cNvPr id="19" name="Picture 18" descr="A blue line drawing of a child&#10;&#10;Description automatically generated">
            <a:extLst>
              <a:ext uri="{FF2B5EF4-FFF2-40B4-BE49-F238E27FC236}">
                <a16:creationId xmlns:a16="http://schemas.microsoft.com/office/drawing/2014/main" id="{5F4FEE71-4311-9ED2-E5DE-812C01C76CCA}"/>
              </a:ext>
            </a:extLst>
          </p:cNvPr>
          <p:cNvPicPr>
            <a:picLocks noChangeAspect="1"/>
          </p:cNvPicPr>
          <p:nvPr/>
        </p:nvPicPr>
        <p:blipFill>
          <a:blip r:embed="rId6">
            <a:alphaModFix/>
          </a:blip>
          <a:stretch>
            <a:fillRect/>
          </a:stretch>
        </p:blipFill>
        <p:spPr>
          <a:xfrm>
            <a:off x="5670721" y="4396419"/>
            <a:ext cx="320400" cy="320400"/>
          </a:xfrm>
          <a:prstGeom prst="rect">
            <a:avLst/>
          </a:prstGeom>
          <a:noFill/>
        </p:spPr>
      </p:pic>
      <p:pic>
        <p:nvPicPr>
          <p:cNvPr id="20" name="Picture 19" descr="A blue face with a black background&#10;&#10;Description automatically generated">
            <a:extLst>
              <a:ext uri="{FF2B5EF4-FFF2-40B4-BE49-F238E27FC236}">
                <a16:creationId xmlns:a16="http://schemas.microsoft.com/office/drawing/2014/main" id="{6D43C30B-24F6-49D6-11D4-CDC19D0877FE}"/>
              </a:ext>
            </a:extLst>
          </p:cNvPr>
          <p:cNvPicPr>
            <a:picLocks noChangeAspect="1"/>
          </p:cNvPicPr>
          <p:nvPr/>
        </p:nvPicPr>
        <p:blipFill>
          <a:blip r:embed="rId7">
            <a:alphaModFix/>
          </a:blip>
          <a:stretch>
            <a:fillRect/>
          </a:stretch>
        </p:blipFill>
        <p:spPr>
          <a:xfrm>
            <a:off x="6019324" y="4584493"/>
            <a:ext cx="320400" cy="320400"/>
          </a:xfrm>
          <a:prstGeom prst="rect">
            <a:avLst/>
          </a:prstGeom>
          <a:noFill/>
        </p:spPr>
      </p:pic>
      <p:grpSp>
        <p:nvGrpSpPr>
          <p:cNvPr id="21" name="Google Shape;47760;p100">
            <a:extLst>
              <a:ext uri="{FF2B5EF4-FFF2-40B4-BE49-F238E27FC236}">
                <a16:creationId xmlns:a16="http://schemas.microsoft.com/office/drawing/2014/main" id="{93BF2618-03FD-F829-4B8E-7658AC8BC94D}"/>
              </a:ext>
            </a:extLst>
          </p:cNvPr>
          <p:cNvGrpSpPr/>
          <p:nvPr/>
        </p:nvGrpSpPr>
        <p:grpSpPr>
          <a:xfrm flipH="1">
            <a:off x="5807715" y="1994384"/>
            <a:ext cx="515278" cy="565134"/>
            <a:chOff x="1360727" y="2414768"/>
            <a:chExt cx="281928" cy="359409"/>
          </a:xfrm>
          <a:solidFill>
            <a:schemeClr val="tx1"/>
          </a:solidFill>
        </p:grpSpPr>
        <p:sp>
          <p:nvSpPr>
            <p:cNvPr id="22" name="Google Shape;47761;p100">
              <a:extLst>
                <a:ext uri="{FF2B5EF4-FFF2-40B4-BE49-F238E27FC236}">
                  <a16:creationId xmlns:a16="http://schemas.microsoft.com/office/drawing/2014/main" id="{02A27208-E942-3163-8BF4-EF0D7C76FD38}"/>
                </a:ext>
              </a:extLst>
            </p:cNvPr>
            <p:cNvSpPr/>
            <p:nvPr/>
          </p:nvSpPr>
          <p:spPr>
            <a:xfrm>
              <a:off x="1385725" y="2651855"/>
              <a:ext cx="129160" cy="122322"/>
            </a:xfrm>
            <a:custGeom>
              <a:avLst/>
              <a:gdLst/>
              <a:ahLst/>
              <a:cxnLst/>
              <a:rect l="l" t="t" r="r" b="b"/>
              <a:pathLst>
                <a:path w="4061" h="3846" extrusionOk="0">
                  <a:moveTo>
                    <a:pt x="167" y="0"/>
                  </a:moveTo>
                  <a:cubicBezTo>
                    <a:pt x="72" y="0"/>
                    <a:pt x="0" y="83"/>
                    <a:pt x="0" y="167"/>
                  </a:cubicBezTo>
                  <a:cubicBezTo>
                    <a:pt x="0" y="262"/>
                    <a:pt x="72" y="333"/>
                    <a:pt x="167" y="333"/>
                  </a:cubicBezTo>
                  <a:lnTo>
                    <a:pt x="357" y="333"/>
                  </a:lnTo>
                  <a:lnTo>
                    <a:pt x="357" y="1691"/>
                  </a:lnTo>
                  <a:cubicBezTo>
                    <a:pt x="357" y="2179"/>
                    <a:pt x="762" y="2584"/>
                    <a:pt x="1250" y="2584"/>
                  </a:cubicBezTo>
                  <a:cubicBezTo>
                    <a:pt x="1286" y="2584"/>
                    <a:pt x="1226" y="2584"/>
                    <a:pt x="2310" y="2405"/>
                  </a:cubicBezTo>
                  <a:lnTo>
                    <a:pt x="2310" y="3453"/>
                  </a:lnTo>
                  <a:cubicBezTo>
                    <a:pt x="2310" y="3667"/>
                    <a:pt x="2489" y="3846"/>
                    <a:pt x="2691" y="3846"/>
                  </a:cubicBezTo>
                  <a:lnTo>
                    <a:pt x="3905" y="3846"/>
                  </a:lnTo>
                  <a:cubicBezTo>
                    <a:pt x="3989" y="3846"/>
                    <a:pt x="4060" y="3774"/>
                    <a:pt x="4060" y="3679"/>
                  </a:cubicBezTo>
                  <a:cubicBezTo>
                    <a:pt x="4060" y="3596"/>
                    <a:pt x="3989" y="3500"/>
                    <a:pt x="3893" y="3500"/>
                  </a:cubicBezTo>
                  <a:lnTo>
                    <a:pt x="2691" y="3500"/>
                  </a:lnTo>
                  <a:cubicBezTo>
                    <a:pt x="2667" y="3500"/>
                    <a:pt x="2631" y="3465"/>
                    <a:pt x="2631" y="3441"/>
                  </a:cubicBezTo>
                  <a:lnTo>
                    <a:pt x="2631" y="2191"/>
                  </a:lnTo>
                  <a:cubicBezTo>
                    <a:pt x="2631" y="2143"/>
                    <a:pt x="2620" y="2107"/>
                    <a:pt x="2572" y="2072"/>
                  </a:cubicBezTo>
                  <a:cubicBezTo>
                    <a:pt x="2555" y="2055"/>
                    <a:pt x="2520" y="2038"/>
                    <a:pt x="2485" y="2038"/>
                  </a:cubicBezTo>
                  <a:cubicBezTo>
                    <a:pt x="2470" y="2038"/>
                    <a:pt x="2455" y="2041"/>
                    <a:pt x="2441" y="2048"/>
                  </a:cubicBezTo>
                  <a:lnTo>
                    <a:pt x="1238" y="2250"/>
                  </a:lnTo>
                  <a:cubicBezTo>
                    <a:pt x="917" y="2250"/>
                    <a:pt x="691" y="2000"/>
                    <a:pt x="691" y="1691"/>
                  </a:cubicBezTo>
                  <a:lnTo>
                    <a:pt x="691" y="167"/>
                  </a:lnTo>
                  <a:cubicBezTo>
                    <a:pt x="691" y="83"/>
                    <a:pt x="607" y="0"/>
                    <a:pt x="524"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3" name="Google Shape;47762;p100">
              <a:extLst>
                <a:ext uri="{FF2B5EF4-FFF2-40B4-BE49-F238E27FC236}">
                  <a16:creationId xmlns:a16="http://schemas.microsoft.com/office/drawing/2014/main" id="{D062FBA0-58F2-1AA0-90DF-76CAEC7F4ECD}"/>
                </a:ext>
              </a:extLst>
            </p:cNvPr>
            <p:cNvSpPr/>
            <p:nvPr/>
          </p:nvSpPr>
          <p:spPr>
            <a:xfrm>
              <a:off x="1360727" y="2441911"/>
              <a:ext cx="82184" cy="212139"/>
            </a:xfrm>
            <a:custGeom>
              <a:avLst/>
              <a:gdLst/>
              <a:ahLst/>
              <a:cxnLst/>
              <a:rect l="l" t="t" r="r" b="b"/>
              <a:pathLst>
                <a:path w="2584" h="6670" extrusionOk="0">
                  <a:moveTo>
                    <a:pt x="2415" y="1"/>
                  </a:moveTo>
                  <a:cubicBezTo>
                    <a:pt x="2382" y="1"/>
                    <a:pt x="2350" y="10"/>
                    <a:pt x="2322" y="29"/>
                  </a:cubicBezTo>
                  <a:cubicBezTo>
                    <a:pt x="1274" y="731"/>
                    <a:pt x="655" y="1898"/>
                    <a:pt x="655" y="3148"/>
                  </a:cubicBezTo>
                  <a:cubicBezTo>
                    <a:pt x="655" y="3351"/>
                    <a:pt x="667" y="3541"/>
                    <a:pt x="703" y="3732"/>
                  </a:cubicBezTo>
                  <a:cubicBezTo>
                    <a:pt x="48" y="5708"/>
                    <a:pt x="0" y="5696"/>
                    <a:pt x="0" y="5970"/>
                  </a:cubicBezTo>
                  <a:cubicBezTo>
                    <a:pt x="0" y="6208"/>
                    <a:pt x="84" y="6446"/>
                    <a:pt x="262" y="6625"/>
                  </a:cubicBezTo>
                  <a:cubicBezTo>
                    <a:pt x="295" y="6651"/>
                    <a:pt x="342" y="6670"/>
                    <a:pt x="389" y="6670"/>
                  </a:cubicBezTo>
                  <a:cubicBezTo>
                    <a:pt x="429" y="6670"/>
                    <a:pt x="468" y="6657"/>
                    <a:pt x="500" y="6625"/>
                  </a:cubicBezTo>
                  <a:cubicBezTo>
                    <a:pt x="560" y="6565"/>
                    <a:pt x="584" y="6458"/>
                    <a:pt x="500" y="6375"/>
                  </a:cubicBezTo>
                  <a:cubicBezTo>
                    <a:pt x="358" y="6220"/>
                    <a:pt x="298" y="5982"/>
                    <a:pt x="369" y="5756"/>
                  </a:cubicBezTo>
                  <a:lnTo>
                    <a:pt x="1036" y="3791"/>
                  </a:lnTo>
                  <a:cubicBezTo>
                    <a:pt x="1060" y="3767"/>
                    <a:pt x="1060" y="3732"/>
                    <a:pt x="1036" y="3720"/>
                  </a:cubicBezTo>
                  <a:cubicBezTo>
                    <a:pt x="1012" y="3517"/>
                    <a:pt x="1000" y="3327"/>
                    <a:pt x="1000" y="3148"/>
                  </a:cubicBezTo>
                  <a:cubicBezTo>
                    <a:pt x="1000" y="2005"/>
                    <a:pt x="1560" y="934"/>
                    <a:pt x="2513" y="291"/>
                  </a:cubicBezTo>
                  <a:cubicBezTo>
                    <a:pt x="2572" y="255"/>
                    <a:pt x="2584" y="148"/>
                    <a:pt x="2548" y="76"/>
                  </a:cubicBezTo>
                  <a:cubicBezTo>
                    <a:pt x="2519" y="25"/>
                    <a:pt x="2467" y="1"/>
                    <a:pt x="2415"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4" name="Google Shape;47763;p100">
              <a:extLst>
                <a:ext uri="{FF2B5EF4-FFF2-40B4-BE49-F238E27FC236}">
                  <a16:creationId xmlns:a16="http://schemas.microsoft.com/office/drawing/2014/main" id="{DA795C29-82F1-FEBB-BEDD-4BD4E780578A}"/>
                </a:ext>
              </a:extLst>
            </p:cNvPr>
            <p:cNvSpPr/>
            <p:nvPr/>
          </p:nvSpPr>
          <p:spPr>
            <a:xfrm>
              <a:off x="1462384" y="2414768"/>
              <a:ext cx="180271" cy="162937"/>
            </a:xfrm>
            <a:custGeom>
              <a:avLst/>
              <a:gdLst/>
              <a:ahLst/>
              <a:cxnLst/>
              <a:rect l="l" t="t" r="r" b="b"/>
              <a:pathLst>
                <a:path w="5668" h="5123" extrusionOk="0">
                  <a:moveTo>
                    <a:pt x="1621" y="1"/>
                  </a:moveTo>
                  <a:cubicBezTo>
                    <a:pt x="1104" y="1"/>
                    <a:pt x="591" y="107"/>
                    <a:pt x="119" y="317"/>
                  </a:cubicBezTo>
                  <a:cubicBezTo>
                    <a:pt x="24" y="353"/>
                    <a:pt x="0" y="448"/>
                    <a:pt x="24" y="544"/>
                  </a:cubicBezTo>
                  <a:cubicBezTo>
                    <a:pt x="51" y="616"/>
                    <a:pt x="113" y="648"/>
                    <a:pt x="184" y="648"/>
                  </a:cubicBezTo>
                  <a:cubicBezTo>
                    <a:pt x="205" y="648"/>
                    <a:pt x="228" y="645"/>
                    <a:pt x="250" y="639"/>
                  </a:cubicBezTo>
                  <a:cubicBezTo>
                    <a:pt x="965" y="317"/>
                    <a:pt x="1536" y="365"/>
                    <a:pt x="1643" y="353"/>
                  </a:cubicBezTo>
                  <a:cubicBezTo>
                    <a:pt x="3941" y="365"/>
                    <a:pt x="5644" y="2556"/>
                    <a:pt x="4894" y="4901"/>
                  </a:cubicBezTo>
                  <a:cubicBezTo>
                    <a:pt x="4870" y="4997"/>
                    <a:pt x="4906" y="5080"/>
                    <a:pt x="5001" y="5116"/>
                  </a:cubicBezTo>
                  <a:cubicBezTo>
                    <a:pt x="5018" y="5120"/>
                    <a:pt x="5035" y="5123"/>
                    <a:pt x="5052" y="5123"/>
                  </a:cubicBezTo>
                  <a:cubicBezTo>
                    <a:pt x="5119" y="5123"/>
                    <a:pt x="5184" y="5085"/>
                    <a:pt x="5203" y="5009"/>
                  </a:cubicBezTo>
                  <a:cubicBezTo>
                    <a:pt x="5668" y="3508"/>
                    <a:pt x="5239" y="2044"/>
                    <a:pt x="4263" y="1079"/>
                  </a:cubicBezTo>
                  <a:cubicBezTo>
                    <a:pt x="3524" y="356"/>
                    <a:pt x="2566" y="1"/>
                    <a:pt x="1621"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5" name="Google Shape;47764;p100">
              <a:extLst>
                <a:ext uri="{FF2B5EF4-FFF2-40B4-BE49-F238E27FC236}">
                  <a16:creationId xmlns:a16="http://schemas.microsoft.com/office/drawing/2014/main" id="{89995351-DE91-50D7-BF9D-CDF026B0B665}"/>
                </a:ext>
              </a:extLst>
            </p:cNvPr>
            <p:cNvSpPr/>
            <p:nvPr/>
          </p:nvSpPr>
          <p:spPr>
            <a:xfrm>
              <a:off x="1538493" y="2593590"/>
              <a:ext cx="81834" cy="180207"/>
            </a:xfrm>
            <a:custGeom>
              <a:avLst/>
              <a:gdLst/>
              <a:ahLst/>
              <a:cxnLst/>
              <a:rect l="l" t="t" r="r" b="b"/>
              <a:pathLst>
                <a:path w="2573" h="5666" extrusionOk="0">
                  <a:moveTo>
                    <a:pt x="2399" y="1"/>
                  </a:moveTo>
                  <a:cubicBezTo>
                    <a:pt x="2340" y="1"/>
                    <a:pt x="2284" y="36"/>
                    <a:pt x="2251" y="94"/>
                  </a:cubicBezTo>
                  <a:cubicBezTo>
                    <a:pt x="2096" y="380"/>
                    <a:pt x="1715" y="856"/>
                    <a:pt x="1715" y="1737"/>
                  </a:cubicBezTo>
                  <a:lnTo>
                    <a:pt x="1715" y="5273"/>
                  </a:lnTo>
                  <a:cubicBezTo>
                    <a:pt x="1715" y="5309"/>
                    <a:pt x="1679" y="5332"/>
                    <a:pt x="1655" y="5332"/>
                  </a:cubicBezTo>
                  <a:lnTo>
                    <a:pt x="167" y="5332"/>
                  </a:lnTo>
                  <a:cubicBezTo>
                    <a:pt x="72" y="5332"/>
                    <a:pt x="0" y="5404"/>
                    <a:pt x="0" y="5499"/>
                  </a:cubicBezTo>
                  <a:cubicBezTo>
                    <a:pt x="0" y="5583"/>
                    <a:pt x="72" y="5666"/>
                    <a:pt x="167" y="5666"/>
                  </a:cubicBezTo>
                  <a:lnTo>
                    <a:pt x="1655" y="5666"/>
                  </a:lnTo>
                  <a:cubicBezTo>
                    <a:pt x="1858" y="5666"/>
                    <a:pt x="2036" y="5487"/>
                    <a:pt x="2036" y="5273"/>
                  </a:cubicBezTo>
                  <a:lnTo>
                    <a:pt x="2036" y="1737"/>
                  </a:lnTo>
                  <a:cubicBezTo>
                    <a:pt x="2036" y="963"/>
                    <a:pt x="2382" y="558"/>
                    <a:pt x="2548" y="249"/>
                  </a:cubicBezTo>
                  <a:cubicBezTo>
                    <a:pt x="2572" y="153"/>
                    <a:pt x="2548" y="70"/>
                    <a:pt x="2477" y="22"/>
                  </a:cubicBezTo>
                  <a:cubicBezTo>
                    <a:pt x="2451" y="8"/>
                    <a:pt x="2425" y="1"/>
                    <a:pt x="2399"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6" name="Google Shape;47765;p100">
              <a:extLst>
                <a:ext uri="{FF2B5EF4-FFF2-40B4-BE49-F238E27FC236}">
                  <a16:creationId xmlns:a16="http://schemas.microsoft.com/office/drawing/2014/main" id="{E9C81812-C35C-47CD-AE53-D6C8900EAFB0}"/>
                </a:ext>
              </a:extLst>
            </p:cNvPr>
            <p:cNvSpPr/>
            <p:nvPr/>
          </p:nvSpPr>
          <p:spPr>
            <a:xfrm>
              <a:off x="1425359" y="2572313"/>
              <a:ext cx="24267" cy="17843"/>
            </a:xfrm>
            <a:custGeom>
              <a:avLst/>
              <a:gdLst/>
              <a:ahLst/>
              <a:cxnLst/>
              <a:rect l="l" t="t" r="r" b="b"/>
              <a:pathLst>
                <a:path w="763" h="561" extrusionOk="0">
                  <a:moveTo>
                    <a:pt x="583" y="0"/>
                  </a:moveTo>
                  <a:cubicBezTo>
                    <a:pt x="554" y="0"/>
                    <a:pt x="525" y="8"/>
                    <a:pt x="501" y="25"/>
                  </a:cubicBezTo>
                  <a:lnTo>
                    <a:pt x="96" y="239"/>
                  </a:lnTo>
                  <a:cubicBezTo>
                    <a:pt x="25" y="287"/>
                    <a:pt x="1" y="394"/>
                    <a:pt x="37" y="465"/>
                  </a:cubicBezTo>
                  <a:cubicBezTo>
                    <a:pt x="72" y="525"/>
                    <a:pt x="132" y="560"/>
                    <a:pt x="191" y="560"/>
                  </a:cubicBezTo>
                  <a:cubicBezTo>
                    <a:pt x="215" y="560"/>
                    <a:pt x="251" y="560"/>
                    <a:pt x="275" y="537"/>
                  </a:cubicBezTo>
                  <a:lnTo>
                    <a:pt x="680" y="322"/>
                  </a:lnTo>
                  <a:cubicBezTo>
                    <a:pt x="739" y="263"/>
                    <a:pt x="763" y="156"/>
                    <a:pt x="727" y="84"/>
                  </a:cubicBezTo>
                  <a:cubicBezTo>
                    <a:pt x="696" y="29"/>
                    <a:pt x="639" y="0"/>
                    <a:pt x="583"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7" name="Google Shape;47766;p100">
              <a:extLst>
                <a:ext uri="{FF2B5EF4-FFF2-40B4-BE49-F238E27FC236}">
                  <a16:creationId xmlns:a16="http://schemas.microsoft.com/office/drawing/2014/main" id="{BD72E64A-8628-7698-175B-12C5F53CF367}"/>
                </a:ext>
              </a:extLst>
            </p:cNvPr>
            <p:cNvSpPr/>
            <p:nvPr/>
          </p:nvSpPr>
          <p:spPr>
            <a:xfrm>
              <a:off x="1562820" y="2573680"/>
              <a:ext cx="26176" cy="17620"/>
            </a:xfrm>
            <a:custGeom>
              <a:avLst/>
              <a:gdLst/>
              <a:ahLst/>
              <a:cxnLst/>
              <a:rect l="l" t="t" r="r" b="b"/>
              <a:pathLst>
                <a:path w="823" h="554" extrusionOk="0">
                  <a:moveTo>
                    <a:pt x="201" y="1"/>
                  </a:moveTo>
                  <a:cubicBezTo>
                    <a:pt x="143" y="1"/>
                    <a:pt x="81" y="28"/>
                    <a:pt x="48" y="77"/>
                  </a:cubicBezTo>
                  <a:cubicBezTo>
                    <a:pt x="1" y="160"/>
                    <a:pt x="37" y="255"/>
                    <a:pt x="108" y="303"/>
                  </a:cubicBezTo>
                  <a:cubicBezTo>
                    <a:pt x="513" y="529"/>
                    <a:pt x="513" y="553"/>
                    <a:pt x="584" y="553"/>
                  </a:cubicBezTo>
                  <a:cubicBezTo>
                    <a:pt x="763" y="541"/>
                    <a:pt x="822" y="315"/>
                    <a:pt x="680" y="244"/>
                  </a:cubicBezTo>
                  <a:lnTo>
                    <a:pt x="275" y="17"/>
                  </a:lnTo>
                  <a:cubicBezTo>
                    <a:pt x="253" y="6"/>
                    <a:pt x="227" y="1"/>
                    <a:pt x="201"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8" name="Google Shape;47767;p100">
              <a:extLst>
                <a:ext uri="{FF2B5EF4-FFF2-40B4-BE49-F238E27FC236}">
                  <a16:creationId xmlns:a16="http://schemas.microsoft.com/office/drawing/2014/main" id="{05F4873B-96C3-6643-41A0-F41B25B70666}"/>
                </a:ext>
              </a:extLst>
            </p:cNvPr>
            <p:cNvSpPr/>
            <p:nvPr/>
          </p:nvSpPr>
          <p:spPr>
            <a:xfrm>
              <a:off x="1448100" y="2481414"/>
              <a:ext cx="125375" cy="191275"/>
            </a:xfrm>
            <a:custGeom>
              <a:avLst/>
              <a:gdLst/>
              <a:ahLst/>
              <a:cxnLst/>
              <a:rect l="l" t="t" r="r" b="b"/>
              <a:pathLst>
                <a:path w="3942" h="6014" extrusionOk="0">
                  <a:moveTo>
                    <a:pt x="1280" y="1498"/>
                  </a:moveTo>
                  <a:cubicBezTo>
                    <a:pt x="1355" y="1498"/>
                    <a:pt x="1429" y="1543"/>
                    <a:pt x="1429" y="1632"/>
                  </a:cubicBezTo>
                  <a:lnTo>
                    <a:pt x="1429" y="1763"/>
                  </a:lnTo>
                  <a:lnTo>
                    <a:pt x="1262" y="1763"/>
                  </a:lnTo>
                  <a:cubicBezTo>
                    <a:pt x="1191" y="1763"/>
                    <a:pt x="1131" y="1704"/>
                    <a:pt x="1131" y="1632"/>
                  </a:cubicBezTo>
                  <a:cubicBezTo>
                    <a:pt x="1131" y="1543"/>
                    <a:pt x="1206" y="1498"/>
                    <a:pt x="1280" y="1498"/>
                  </a:cubicBezTo>
                  <a:close/>
                  <a:moveTo>
                    <a:pt x="2483" y="1498"/>
                  </a:moveTo>
                  <a:cubicBezTo>
                    <a:pt x="2557" y="1498"/>
                    <a:pt x="2632" y="1543"/>
                    <a:pt x="2632" y="1632"/>
                  </a:cubicBezTo>
                  <a:cubicBezTo>
                    <a:pt x="2632" y="1704"/>
                    <a:pt x="2572" y="1763"/>
                    <a:pt x="2501" y="1763"/>
                  </a:cubicBezTo>
                  <a:lnTo>
                    <a:pt x="2334" y="1763"/>
                  </a:lnTo>
                  <a:lnTo>
                    <a:pt x="2334" y="1632"/>
                  </a:lnTo>
                  <a:cubicBezTo>
                    <a:pt x="2334" y="1543"/>
                    <a:pt x="2408" y="1498"/>
                    <a:pt x="2483" y="1498"/>
                  </a:cubicBezTo>
                  <a:close/>
                  <a:moveTo>
                    <a:pt x="1989" y="2085"/>
                  </a:moveTo>
                  <a:lnTo>
                    <a:pt x="1989" y="3776"/>
                  </a:lnTo>
                  <a:lnTo>
                    <a:pt x="1739" y="3776"/>
                  </a:lnTo>
                  <a:lnTo>
                    <a:pt x="1739" y="2085"/>
                  </a:lnTo>
                  <a:close/>
                  <a:moveTo>
                    <a:pt x="2524" y="4097"/>
                  </a:moveTo>
                  <a:lnTo>
                    <a:pt x="2524" y="4430"/>
                  </a:lnTo>
                  <a:lnTo>
                    <a:pt x="1215" y="4430"/>
                  </a:lnTo>
                  <a:lnTo>
                    <a:pt x="1215" y="4097"/>
                  </a:lnTo>
                  <a:close/>
                  <a:moveTo>
                    <a:pt x="2512" y="4752"/>
                  </a:moveTo>
                  <a:lnTo>
                    <a:pt x="2512" y="4942"/>
                  </a:lnTo>
                  <a:lnTo>
                    <a:pt x="2524" y="4942"/>
                  </a:lnTo>
                  <a:cubicBezTo>
                    <a:pt x="2524" y="5026"/>
                    <a:pt x="2465" y="5085"/>
                    <a:pt x="2393" y="5085"/>
                  </a:cubicBezTo>
                  <a:lnTo>
                    <a:pt x="1334" y="5085"/>
                  </a:lnTo>
                  <a:cubicBezTo>
                    <a:pt x="1262" y="5085"/>
                    <a:pt x="1203" y="5026"/>
                    <a:pt x="1203" y="4942"/>
                  </a:cubicBezTo>
                  <a:lnTo>
                    <a:pt x="1203" y="4752"/>
                  </a:lnTo>
                  <a:close/>
                  <a:moveTo>
                    <a:pt x="2227" y="5395"/>
                  </a:moveTo>
                  <a:cubicBezTo>
                    <a:pt x="2203" y="5561"/>
                    <a:pt x="2048" y="5681"/>
                    <a:pt x="1870" y="5681"/>
                  </a:cubicBezTo>
                  <a:cubicBezTo>
                    <a:pt x="1691" y="5681"/>
                    <a:pt x="1548" y="5561"/>
                    <a:pt x="1500" y="5395"/>
                  </a:cubicBezTo>
                  <a:close/>
                  <a:moveTo>
                    <a:pt x="1874" y="1"/>
                  </a:moveTo>
                  <a:cubicBezTo>
                    <a:pt x="834" y="1"/>
                    <a:pt x="0" y="837"/>
                    <a:pt x="0" y="1882"/>
                  </a:cubicBezTo>
                  <a:cubicBezTo>
                    <a:pt x="0" y="2406"/>
                    <a:pt x="215" y="2906"/>
                    <a:pt x="607" y="3264"/>
                  </a:cubicBezTo>
                  <a:cubicBezTo>
                    <a:pt x="786" y="3418"/>
                    <a:pt x="869" y="3656"/>
                    <a:pt x="869" y="3895"/>
                  </a:cubicBezTo>
                  <a:lnTo>
                    <a:pt x="869" y="4942"/>
                  </a:lnTo>
                  <a:cubicBezTo>
                    <a:pt x="869" y="5145"/>
                    <a:pt x="988" y="5300"/>
                    <a:pt x="1155" y="5359"/>
                  </a:cubicBezTo>
                  <a:cubicBezTo>
                    <a:pt x="1191" y="5716"/>
                    <a:pt x="1489" y="6014"/>
                    <a:pt x="1858" y="6014"/>
                  </a:cubicBezTo>
                  <a:cubicBezTo>
                    <a:pt x="2227" y="6014"/>
                    <a:pt x="2524" y="5740"/>
                    <a:pt x="2560" y="5359"/>
                  </a:cubicBezTo>
                  <a:cubicBezTo>
                    <a:pt x="2715" y="5288"/>
                    <a:pt x="2834" y="5121"/>
                    <a:pt x="2834" y="4942"/>
                  </a:cubicBezTo>
                  <a:lnTo>
                    <a:pt x="2834" y="3871"/>
                  </a:lnTo>
                  <a:cubicBezTo>
                    <a:pt x="2834" y="3811"/>
                    <a:pt x="2834" y="3752"/>
                    <a:pt x="2858" y="3692"/>
                  </a:cubicBezTo>
                  <a:cubicBezTo>
                    <a:pt x="2870" y="3609"/>
                    <a:pt x="2822" y="3514"/>
                    <a:pt x="2727" y="3502"/>
                  </a:cubicBezTo>
                  <a:cubicBezTo>
                    <a:pt x="2718" y="3500"/>
                    <a:pt x="2710" y="3500"/>
                    <a:pt x="2701" y="3500"/>
                  </a:cubicBezTo>
                  <a:cubicBezTo>
                    <a:pt x="2627" y="3500"/>
                    <a:pt x="2558" y="3546"/>
                    <a:pt x="2536" y="3621"/>
                  </a:cubicBezTo>
                  <a:cubicBezTo>
                    <a:pt x="2524" y="3668"/>
                    <a:pt x="2524" y="3728"/>
                    <a:pt x="2512" y="3776"/>
                  </a:cubicBezTo>
                  <a:lnTo>
                    <a:pt x="2298" y="3776"/>
                  </a:lnTo>
                  <a:lnTo>
                    <a:pt x="2298" y="2085"/>
                  </a:lnTo>
                  <a:lnTo>
                    <a:pt x="2465" y="2085"/>
                  </a:lnTo>
                  <a:cubicBezTo>
                    <a:pt x="2715" y="2085"/>
                    <a:pt x="2929" y="1882"/>
                    <a:pt x="2929" y="1632"/>
                  </a:cubicBezTo>
                  <a:cubicBezTo>
                    <a:pt x="2929" y="1370"/>
                    <a:pt x="2715" y="1168"/>
                    <a:pt x="2465" y="1168"/>
                  </a:cubicBezTo>
                  <a:lnTo>
                    <a:pt x="2441" y="1168"/>
                  </a:lnTo>
                  <a:cubicBezTo>
                    <a:pt x="2179" y="1168"/>
                    <a:pt x="1977" y="1370"/>
                    <a:pt x="1977" y="1632"/>
                  </a:cubicBezTo>
                  <a:lnTo>
                    <a:pt x="1977" y="1763"/>
                  </a:lnTo>
                  <a:lnTo>
                    <a:pt x="1727" y="1763"/>
                  </a:lnTo>
                  <a:lnTo>
                    <a:pt x="1727" y="1632"/>
                  </a:lnTo>
                  <a:cubicBezTo>
                    <a:pt x="1727" y="1370"/>
                    <a:pt x="1512" y="1168"/>
                    <a:pt x="1262" y="1168"/>
                  </a:cubicBezTo>
                  <a:lnTo>
                    <a:pt x="1227" y="1168"/>
                  </a:lnTo>
                  <a:cubicBezTo>
                    <a:pt x="977" y="1168"/>
                    <a:pt x="774" y="1370"/>
                    <a:pt x="774" y="1632"/>
                  </a:cubicBezTo>
                  <a:cubicBezTo>
                    <a:pt x="774" y="1882"/>
                    <a:pt x="977" y="2085"/>
                    <a:pt x="1227" y="2085"/>
                  </a:cubicBezTo>
                  <a:lnTo>
                    <a:pt x="1393" y="2085"/>
                  </a:lnTo>
                  <a:lnTo>
                    <a:pt x="1393" y="3776"/>
                  </a:lnTo>
                  <a:lnTo>
                    <a:pt x="1191" y="3776"/>
                  </a:lnTo>
                  <a:cubicBezTo>
                    <a:pt x="1155" y="3478"/>
                    <a:pt x="1024" y="3204"/>
                    <a:pt x="810" y="3014"/>
                  </a:cubicBezTo>
                  <a:cubicBezTo>
                    <a:pt x="488" y="2716"/>
                    <a:pt x="310" y="2299"/>
                    <a:pt x="310" y="1871"/>
                  </a:cubicBezTo>
                  <a:cubicBezTo>
                    <a:pt x="310" y="1013"/>
                    <a:pt x="988" y="323"/>
                    <a:pt x="1858" y="323"/>
                  </a:cubicBezTo>
                  <a:lnTo>
                    <a:pt x="1905" y="323"/>
                  </a:lnTo>
                  <a:cubicBezTo>
                    <a:pt x="2715" y="335"/>
                    <a:pt x="3394" y="1013"/>
                    <a:pt x="3405" y="1835"/>
                  </a:cubicBezTo>
                  <a:lnTo>
                    <a:pt x="3405" y="1847"/>
                  </a:lnTo>
                  <a:cubicBezTo>
                    <a:pt x="3405" y="2287"/>
                    <a:pt x="3239" y="2668"/>
                    <a:pt x="2929" y="2966"/>
                  </a:cubicBezTo>
                  <a:cubicBezTo>
                    <a:pt x="2870" y="3025"/>
                    <a:pt x="2858" y="3133"/>
                    <a:pt x="2929" y="3204"/>
                  </a:cubicBezTo>
                  <a:cubicBezTo>
                    <a:pt x="2965" y="3240"/>
                    <a:pt x="3007" y="3258"/>
                    <a:pt x="3048" y="3258"/>
                  </a:cubicBezTo>
                  <a:cubicBezTo>
                    <a:pt x="3090" y="3258"/>
                    <a:pt x="3132" y="3240"/>
                    <a:pt x="3167" y="3204"/>
                  </a:cubicBezTo>
                  <a:cubicBezTo>
                    <a:pt x="3906" y="2502"/>
                    <a:pt x="3941" y="1299"/>
                    <a:pt x="3191" y="561"/>
                  </a:cubicBezTo>
                  <a:cubicBezTo>
                    <a:pt x="2858" y="216"/>
                    <a:pt x="2393" y="1"/>
                    <a:pt x="1917" y="1"/>
                  </a:cubicBezTo>
                  <a:cubicBezTo>
                    <a:pt x="1903" y="1"/>
                    <a:pt x="1888" y="1"/>
                    <a:pt x="1874"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29" name="Google Shape;47768;p100">
              <a:extLst>
                <a:ext uri="{FF2B5EF4-FFF2-40B4-BE49-F238E27FC236}">
                  <a16:creationId xmlns:a16="http://schemas.microsoft.com/office/drawing/2014/main" id="{264F92B0-93E5-EB4A-4C61-65B6B78D8BE4}"/>
                </a:ext>
              </a:extLst>
            </p:cNvPr>
            <p:cNvSpPr/>
            <p:nvPr/>
          </p:nvSpPr>
          <p:spPr>
            <a:xfrm>
              <a:off x="1502232" y="2449259"/>
              <a:ext cx="10655" cy="25380"/>
            </a:xfrm>
            <a:custGeom>
              <a:avLst/>
              <a:gdLst/>
              <a:ahLst/>
              <a:cxnLst/>
              <a:rect l="l" t="t" r="r" b="b"/>
              <a:pathLst>
                <a:path w="335" h="798" extrusionOk="0">
                  <a:moveTo>
                    <a:pt x="168" y="0"/>
                  </a:moveTo>
                  <a:cubicBezTo>
                    <a:pt x="84" y="0"/>
                    <a:pt x="1" y="84"/>
                    <a:pt x="1" y="167"/>
                  </a:cubicBezTo>
                  <a:lnTo>
                    <a:pt x="1" y="631"/>
                  </a:lnTo>
                  <a:cubicBezTo>
                    <a:pt x="1" y="715"/>
                    <a:pt x="84" y="798"/>
                    <a:pt x="168" y="798"/>
                  </a:cubicBezTo>
                  <a:cubicBezTo>
                    <a:pt x="263" y="798"/>
                    <a:pt x="334" y="715"/>
                    <a:pt x="334" y="631"/>
                  </a:cubicBezTo>
                  <a:lnTo>
                    <a:pt x="334" y="167"/>
                  </a:lnTo>
                  <a:cubicBezTo>
                    <a:pt x="334" y="84"/>
                    <a:pt x="263" y="0"/>
                    <a:pt x="168"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0" name="Google Shape;47769;p100">
              <a:extLst>
                <a:ext uri="{FF2B5EF4-FFF2-40B4-BE49-F238E27FC236}">
                  <a16:creationId xmlns:a16="http://schemas.microsoft.com/office/drawing/2014/main" id="{9B851D86-CECC-CFB6-218B-7D261A23B6D1}"/>
                </a:ext>
              </a:extLst>
            </p:cNvPr>
            <p:cNvSpPr/>
            <p:nvPr/>
          </p:nvSpPr>
          <p:spPr>
            <a:xfrm>
              <a:off x="1458309" y="2460582"/>
              <a:ext cx="18988" cy="23090"/>
            </a:xfrm>
            <a:custGeom>
              <a:avLst/>
              <a:gdLst/>
              <a:ahLst/>
              <a:cxnLst/>
              <a:rect l="l" t="t" r="r" b="b"/>
              <a:pathLst>
                <a:path w="597" h="726" extrusionOk="0">
                  <a:moveTo>
                    <a:pt x="190" y="1"/>
                  </a:moveTo>
                  <a:cubicBezTo>
                    <a:pt x="161" y="1"/>
                    <a:pt x="132" y="9"/>
                    <a:pt x="108" y="25"/>
                  </a:cubicBezTo>
                  <a:cubicBezTo>
                    <a:pt x="25" y="61"/>
                    <a:pt x="1" y="168"/>
                    <a:pt x="48" y="240"/>
                  </a:cubicBezTo>
                  <a:lnTo>
                    <a:pt x="275" y="644"/>
                  </a:lnTo>
                  <a:cubicBezTo>
                    <a:pt x="299" y="693"/>
                    <a:pt x="357" y="726"/>
                    <a:pt x="414" y="726"/>
                  </a:cubicBezTo>
                  <a:cubicBezTo>
                    <a:pt x="441" y="726"/>
                    <a:pt x="466" y="719"/>
                    <a:pt x="489" y="704"/>
                  </a:cubicBezTo>
                  <a:cubicBezTo>
                    <a:pt x="572" y="656"/>
                    <a:pt x="596" y="573"/>
                    <a:pt x="548" y="478"/>
                  </a:cubicBezTo>
                  <a:lnTo>
                    <a:pt x="322" y="85"/>
                  </a:lnTo>
                  <a:cubicBezTo>
                    <a:pt x="299" y="30"/>
                    <a:pt x="244" y="1"/>
                    <a:pt x="190"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1" name="Google Shape;47770;p100">
              <a:extLst>
                <a:ext uri="{FF2B5EF4-FFF2-40B4-BE49-F238E27FC236}">
                  <a16:creationId xmlns:a16="http://schemas.microsoft.com/office/drawing/2014/main" id="{2477BA22-9EBB-4E7B-2667-DF3756D20B25}"/>
                </a:ext>
              </a:extLst>
            </p:cNvPr>
            <p:cNvSpPr/>
            <p:nvPr/>
          </p:nvSpPr>
          <p:spPr>
            <a:xfrm>
              <a:off x="1425741" y="2492768"/>
              <a:ext cx="25031" cy="17874"/>
            </a:xfrm>
            <a:custGeom>
              <a:avLst/>
              <a:gdLst/>
              <a:ahLst/>
              <a:cxnLst/>
              <a:rect l="l" t="t" r="r" b="b"/>
              <a:pathLst>
                <a:path w="787" h="562" extrusionOk="0">
                  <a:moveTo>
                    <a:pt x="181" y="1"/>
                  </a:moveTo>
                  <a:cubicBezTo>
                    <a:pt x="126" y="1"/>
                    <a:pt x="72" y="30"/>
                    <a:pt x="48" y="85"/>
                  </a:cubicBezTo>
                  <a:cubicBezTo>
                    <a:pt x="1" y="156"/>
                    <a:pt x="25" y="263"/>
                    <a:pt x="108" y="299"/>
                  </a:cubicBezTo>
                  <a:cubicBezTo>
                    <a:pt x="501" y="525"/>
                    <a:pt x="501" y="561"/>
                    <a:pt x="584" y="561"/>
                  </a:cubicBezTo>
                  <a:cubicBezTo>
                    <a:pt x="632" y="561"/>
                    <a:pt x="703" y="525"/>
                    <a:pt x="727" y="466"/>
                  </a:cubicBezTo>
                  <a:cubicBezTo>
                    <a:pt x="787" y="394"/>
                    <a:pt x="751" y="287"/>
                    <a:pt x="668" y="240"/>
                  </a:cubicBezTo>
                  <a:lnTo>
                    <a:pt x="263" y="25"/>
                  </a:lnTo>
                  <a:cubicBezTo>
                    <a:pt x="238" y="9"/>
                    <a:pt x="209" y="1"/>
                    <a:pt x="181"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2" name="Google Shape;47771;p100">
              <a:extLst>
                <a:ext uri="{FF2B5EF4-FFF2-40B4-BE49-F238E27FC236}">
                  <a16:creationId xmlns:a16="http://schemas.microsoft.com/office/drawing/2014/main" id="{C147F653-5F09-D3AD-BA40-1E13E6B662E4}"/>
                </a:ext>
              </a:extLst>
            </p:cNvPr>
            <p:cNvSpPr/>
            <p:nvPr/>
          </p:nvSpPr>
          <p:spPr>
            <a:xfrm>
              <a:off x="1414768" y="2535959"/>
              <a:ext cx="25031" cy="10655"/>
            </a:xfrm>
            <a:custGeom>
              <a:avLst/>
              <a:gdLst/>
              <a:ahLst/>
              <a:cxnLst/>
              <a:rect l="l" t="t" r="r" b="b"/>
              <a:pathLst>
                <a:path w="787" h="335" extrusionOk="0">
                  <a:moveTo>
                    <a:pt x="167" y="1"/>
                  </a:moveTo>
                  <a:cubicBezTo>
                    <a:pt x="72" y="1"/>
                    <a:pt x="1" y="72"/>
                    <a:pt x="1" y="167"/>
                  </a:cubicBezTo>
                  <a:cubicBezTo>
                    <a:pt x="1" y="251"/>
                    <a:pt x="72" y="334"/>
                    <a:pt x="167" y="334"/>
                  </a:cubicBezTo>
                  <a:lnTo>
                    <a:pt x="632" y="334"/>
                  </a:lnTo>
                  <a:cubicBezTo>
                    <a:pt x="715" y="334"/>
                    <a:pt x="786" y="251"/>
                    <a:pt x="786" y="167"/>
                  </a:cubicBezTo>
                  <a:cubicBezTo>
                    <a:pt x="786" y="72"/>
                    <a:pt x="715" y="1"/>
                    <a:pt x="632" y="1"/>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3" name="Google Shape;47772;p100">
              <a:extLst>
                <a:ext uri="{FF2B5EF4-FFF2-40B4-BE49-F238E27FC236}">
                  <a16:creationId xmlns:a16="http://schemas.microsoft.com/office/drawing/2014/main" id="{A73BA302-CEC2-8AF0-DFB9-48A7BDE7B42A}"/>
                </a:ext>
              </a:extLst>
            </p:cNvPr>
            <p:cNvSpPr/>
            <p:nvPr/>
          </p:nvSpPr>
          <p:spPr>
            <a:xfrm>
              <a:off x="1573825" y="2537104"/>
              <a:ext cx="24999" cy="10241"/>
            </a:xfrm>
            <a:custGeom>
              <a:avLst/>
              <a:gdLst/>
              <a:ahLst/>
              <a:cxnLst/>
              <a:rect l="l" t="t" r="r" b="b"/>
              <a:pathLst>
                <a:path w="786" h="322" extrusionOk="0">
                  <a:moveTo>
                    <a:pt x="167" y="0"/>
                  </a:moveTo>
                  <a:cubicBezTo>
                    <a:pt x="72" y="0"/>
                    <a:pt x="0" y="72"/>
                    <a:pt x="0" y="155"/>
                  </a:cubicBezTo>
                  <a:cubicBezTo>
                    <a:pt x="0" y="251"/>
                    <a:pt x="72" y="322"/>
                    <a:pt x="167" y="322"/>
                  </a:cubicBezTo>
                  <a:lnTo>
                    <a:pt x="631" y="322"/>
                  </a:lnTo>
                  <a:cubicBezTo>
                    <a:pt x="715" y="322"/>
                    <a:pt x="786" y="251"/>
                    <a:pt x="786" y="155"/>
                  </a:cubicBezTo>
                  <a:cubicBezTo>
                    <a:pt x="786" y="72"/>
                    <a:pt x="715" y="0"/>
                    <a:pt x="631"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4" name="Google Shape;47773;p100">
              <a:extLst>
                <a:ext uri="{FF2B5EF4-FFF2-40B4-BE49-F238E27FC236}">
                  <a16:creationId xmlns:a16="http://schemas.microsoft.com/office/drawing/2014/main" id="{CD41C161-2AC1-CA31-2E20-DA2B9A742D89}"/>
                </a:ext>
              </a:extLst>
            </p:cNvPr>
            <p:cNvSpPr/>
            <p:nvPr/>
          </p:nvSpPr>
          <p:spPr>
            <a:xfrm>
              <a:off x="1563965" y="2493627"/>
              <a:ext cx="24649" cy="17525"/>
            </a:xfrm>
            <a:custGeom>
              <a:avLst/>
              <a:gdLst/>
              <a:ahLst/>
              <a:cxnLst/>
              <a:rect l="l" t="t" r="r" b="b"/>
              <a:pathLst>
                <a:path w="775" h="551" extrusionOk="0">
                  <a:moveTo>
                    <a:pt x="576" y="0"/>
                  </a:moveTo>
                  <a:cubicBezTo>
                    <a:pt x="549" y="0"/>
                    <a:pt x="523" y="7"/>
                    <a:pt x="501" y="22"/>
                  </a:cubicBezTo>
                  <a:lnTo>
                    <a:pt x="108" y="248"/>
                  </a:lnTo>
                  <a:cubicBezTo>
                    <a:pt x="24" y="296"/>
                    <a:pt x="1" y="391"/>
                    <a:pt x="48" y="475"/>
                  </a:cubicBezTo>
                  <a:cubicBezTo>
                    <a:pt x="73" y="524"/>
                    <a:pt x="132" y="550"/>
                    <a:pt x="189" y="550"/>
                  </a:cubicBezTo>
                  <a:cubicBezTo>
                    <a:pt x="215" y="550"/>
                    <a:pt x="240" y="545"/>
                    <a:pt x="263" y="534"/>
                  </a:cubicBezTo>
                  <a:lnTo>
                    <a:pt x="667" y="308"/>
                  </a:lnTo>
                  <a:cubicBezTo>
                    <a:pt x="739" y="260"/>
                    <a:pt x="774" y="153"/>
                    <a:pt x="727" y="82"/>
                  </a:cubicBezTo>
                  <a:cubicBezTo>
                    <a:pt x="694" y="33"/>
                    <a:pt x="633" y="0"/>
                    <a:pt x="576"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sp>
          <p:nvSpPr>
            <p:cNvPr id="35" name="Google Shape;47774;p100">
              <a:extLst>
                <a:ext uri="{FF2B5EF4-FFF2-40B4-BE49-F238E27FC236}">
                  <a16:creationId xmlns:a16="http://schemas.microsoft.com/office/drawing/2014/main" id="{153D0A94-B210-6B12-A2EC-428F396B2B32}"/>
                </a:ext>
              </a:extLst>
            </p:cNvPr>
            <p:cNvSpPr/>
            <p:nvPr/>
          </p:nvSpPr>
          <p:spPr>
            <a:xfrm>
              <a:off x="1537853" y="2461440"/>
              <a:ext cx="18956" cy="23090"/>
            </a:xfrm>
            <a:custGeom>
              <a:avLst/>
              <a:gdLst/>
              <a:ahLst/>
              <a:cxnLst/>
              <a:rect l="l" t="t" r="r" b="b"/>
              <a:pathLst>
                <a:path w="596" h="726" extrusionOk="0">
                  <a:moveTo>
                    <a:pt x="414" y="0"/>
                  </a:moveTo>
                  <a:cubicBezTo>
                    <a:pt x="357" y="0"/>
                    <a:pt x="298" y="33"/>
                    <a:pt x="274" y="82"/>
                  </a:cubicBezTo>
                  <a:lnTo>
                    <a:pt x="48" y="486"/>
                  </a:lnTo>
                  <a:cubicBezTo>
                    <a:pt x="0" y="558"/>
                    <a:pt x="36" y="665"/>
                    <a:pt x="107" y="701"/>
                  </a:cubicBezTo>
                  <a:cubicBezTo>
                    <a:pt x="132" y="718"/>
                    <a:pt x="162" y="725"/>
                    <a:pt x="192" y="725"/>
                  </a:cubicBezTo>
                  <a:cubicBezTo>
                    <a:pt x="247" y="725"/>
                    <a:pt x="303" y="699"/>
                    <a:pt x="333" y="653"/>
                  </a:cubicBezTo>
                  <a:lnTo>
                    <a:pt x="548" y="248"/>
                  </a:lnTo>
                  <a:cubicBezTo>
                    <a:pt x="595" y="177"/>
                    <a:pt x="572" y="70"/>
                    <a:pt x="488" y="22"/>
                  </a:cubicBezTo>
                  <a:cubicBezTo>
                    <a:pt x="466" y="7"/>
                    <a:pt x="440" y="0"/>
                    <a:pt x="414" y="0"/>
                  </a:cubicBezTo>
                  <a:close/>
                </a:path>
              </a:pathLst>
            </a:custGeom>
            <a:grpFill/>
            <a:ln w="6350">
              <a:solidFill>
                <a:schemeClr val="tx1"/>
              </a:solidFill>
            </a:ln>
          </p:spPr>
          <p:txBody>
            <a:bodyPr spcFirstLastPara="1" wrap="square" lIns="91425" tIns="91425" rIns="91425" bIns="91425" anchor="ctr" anchorCtr="0">
              <a:noAutofit/>
            </a:bodyPr>
            <a:lstStyle/>
            <a:p>
              <a:endParaRPr/>
            </a:p>
          </p:txBody>
        </p:sp>
      </p:grpSp>
      <p:sp>
        <p:nvSpPr>
          <p:cNvPr id="36" name="TextBox 35">
            <a:extLst>
              <a:ext uri="{FF2B5EF4-FFF2-40B4-BE49-F238E27FC236}">
                <a16:creationId xmlns:a16="http://schemas.microsoft.com/office/drawing/2014/main" id="{B43445F5-EAFD-6D49-6CE7-51DAF87BAC91}"/>
              </a:ext>
            </a:extLst>
          </p:cNvPr>
          <p:cNvSpPr txBox="1"/>
          <p:nvPr/>
        </p:nvSpPr>
        <p:spPr>
          <a:xfrm>
            <a:off x="0" y="211369"/>
            <a:ext cx="7187094" cy="461665"/>
          </a:xfrm>
          <a:prstGeom prst="rect">
            <a:avLst/>
          </a:prstGeom>
          <a:noFill/>
        </p:spPr>
        <p:txBody>
          <a:bodyPr wrap="square" rtlCol="0">
            <a:spAutoFit/>
          </a:bodyPr>
          <a:lstStyle/>
          <a:p>
            <a:r>
              <a:rPr lang="en-US" sz="2400" b="1" dirty="0">
                <a:solidFill>
                  <a:schemeClr val="bg1"/>
                </a:solidFill>
              </a:rPr>
              <a:t>Responsibility #4: </a:t>
            </a:r>
            <a:r>
              <a:rPr lang="en-US" sz="2400" dirty="0">
                <a:solidFill>
                  <a:schemeClr val="bg1"/>
                </a:solidFill>
              </a:rPr>
              <a:t>Universal PreKindergarten</a:t>
            </a:r>
          </a:p>
        </p:txBody>
      </p:sp>
      <p:pic>
        <p:nvPicPr>
          <p:cNvPr id="11" name="Picture 2" descr="Interdisciplinary study leverages technology to assess preschool teachers’ resilience | College ...">
            <a:extLst>
              <a:ext uri="{FF2B5EF4-FFF2-40B4-BE49-F238E27FC236}">
                <a16:creationId xmlns:a16="http://schemas.microsoft.com/office/drawing/2014/main" id="{FA469F8A-3431-724A-9FAB-9A030E3486B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6752" t="-695" r="10004" b="695"/>
          <a:stretch/>
        </p:blipFill>
        <p:spPr bwMode="auto">
          <a:xfrm>
            <a:off x="402889" y="1689742"/>
            <a:ext cx="4702511" cy="4603343"/>
          </a:xfrm>
          <a:prstGeom prst="roundRect">
            <a:avLst>
              <a:gd name="adj" fmla="val 1046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698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13</a:t>
            </a:fld>
            <a:endParaRPr lang="en-US" sz="1400" dirty="0"/>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3"/>
          <a:srcRect/>
          <a:stretch/>
        </p:blipFill>
        <p:spPr>
          <a:xfrm>
            <a:off x="7568094" y="137819"/>
            <a:ext cx="1752600" cy="592790"/>
          </a:xfrm>
          <a:prstGeom prst="rect">
            <a:avLst/>
          </a:prstGeom>
        </p:spPr>
      </p:pic>
      <p:sp>
        <p:nvSpPr>
          <p:cNvPr id="2" name="TextBox 1">
            <a:extLst>
              <a:ext uri="{FF2B5EF4-FFF2-40B4-BE49-F238E27FC236}">
                <a16:creationId xmlns:a16="http://schemas.microsoft.com/office/drawing/2014/main" id="{210EDDDB-8F6F-5BD1-EF42-D4370C6C518D}"/>
              </a:ext>
            </a:extLst>
          </p:cNvPr>
          <p:cNvSpPr txBox="1"/>
          <p:nvPr/>
        </p:nvSpPr>
        <p:spPr>
          <a:xfrm>
            <a:off x="0" y="268944"/>
            <a:ext cx="7187094" cy="461665"/>
          </a:xfrm>
          <a:prstGeom prst="rect">
            <a:avLst/>
          </a:prstGeom>
          <a:noFill/>
        </p:spPr>
        <p:txBody>
          <a:bodyPr wrap="square" rtlCol="0">
            <a:spAutoFit/>
          </a:bodyPr>
          <a:lstStyle/>
          <a:p>
            <a:r>
              <a:rPr lang="en-US" sz="2400" b="1" dirty="0">
                <a:solidFill>
                  <a:schemeClr val="bg1"/>
                </a:solidFill>
              </a:rPr>
              <a:t> Responsibility #5: </a:t>
            </a:r>
            <a:r>
              <a:rPr lang="en-US" sz="2400" dirty="0">
                <a:solidFill>
                  <a:schemeClr val="bg1"/>
                </a:solidFill>
              </a:rPr>
              <a:t>Joint Committee on Legislation</a:t>
            </a:r>
          </a:p>
        </p:txBody>
      </p:sp>
      <p:sp>
        <p:nvSpPr>
          <p:cNvPr id="3" name="Content Placeholder 2">
            <a:extLst>
              <a:ext uri="{FF2B5EF4-FFF2-40B4-BE49-F238E27FC236}">
                <a16:creationId xmlns:a16="http://schemas.microsoft.com/office/drawing/2014/main" id="{C35FFCAD-3467-80A5-1784-6F880CB99955}"/>
              </a:ext>
            </a:extLst>
          </p:cNvPr>
          <p:cNvSpPr txBox="1">
            <a:spLocks/>
          </p:cNvSpPr>
          <p:nvPr/>
        </p:nvSpPr>
        <p:spPr>
          <a:xfrm>
            <a:off x="293547" y="1185380"/>
            <a:ext cx="6448425" cy="52008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kern="100" dirty="0">
                <a:latin typeface="+mn-lt"/>
                <a:ea typeface="Aptos" panose="020B0004020202020204" pitchFamily="34" charset="0"/>
                <a:cs typeface="Times New Roman" panose="02020603050405020304" pitchFamily="18" charset="0"/>
              </a:rPr>
              <a:t>Standing Committee</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Held under Brown Act and meets in person</a:t>
            </a:r>
          </a:p>
          <a:p>
            <a:pPr marL="457200" lvl="1" indent="0">
              <a:lnSpc>
                <a:spcPct val="100000"/>
              </a:lnSpc>
              <a:spcBef>
                <a:spcPts val="0"/>
              </a:spcBef>
              <a:buNone/>
            </a:pPr>
            <a:endParaRPr lang="en-US" kern="100" dirty="0">
              <a:latin typeface="+mn-lt"/>
              <a:ea typeface="Aptos" panose="020B0004020202020204" pitchFamily="34" charset="0"/>
              <a:cs typeface="Times New Roman" panose="02020603050405020304" pitchFamily="18" charset="0"/>
            </a:endParaRPr>
          </a:p>
          <a:p>
            <a:pPr>
              <a:lnSpc>
                <a:spcPct val="100000"/>
              </a:lnSpc>
              <a:spcBef>
                <a:spcPts val="0"/>
              </a:spcBef>
            </a:pPr>
            <a:r>
              <a:rPr lang="en-US" b="1" kern="100" dirty="0">
                <a:latin typeface="+mn-lt"/>
                <a:ea typeface="Aptos" panose="020B0004020202020204" pitchFamily="34" charset="0"/>
                <a:cs typeface="Times New Roman" panose="02020603050405020304" pitchFamily="18" charset="0"/>
              </a:rPr>
              <a:t>Appointees </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4 appointees from Child Care Planning Committee</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4 appointees from Policy Roundtable for Child Care 	and Development (Policy Roundtable)</a:t>
            </a:r>
          </a:p>
          <a:p>
            <a:pPr marL="457200" lvl="1" indent="0">
              <a:lnSpc>
                <a:spcPct val="100000"/>
              </a:lnSpc>
              <a:spcBef>
                <a:spcPts val="0"/>
              </a:spcBef>
              <a:buNone/>
            </a:pPr>
            <a:endParaRPr lang="en-US" kern="100" dirty="0">
              <a:latin typeface="+mn-lt"/>
              <a:ea typeface="Aptos" panose="020B0004020202020204" pitchFamily="34" charset="0"/>
              <a:cs typeface="Times New Roman" panose="02020603050405020304" pitchFamily="18" charset="0"/>
            </a:endParaRPr>
          </a:p>
          <a:p>
            <a:pPr>
              <a:lnSpc>
                <a:spcPct val="100000"/>
              </a:lnSpc>
              <a:spcBef>
                <a:spcPts val="0"/>
              </a:spcBef>
            </a:pPr>
            <a:r>
              <a:rPr lang="en-US" b="1" kern="100" dirty="0">
                <a:latin typeface="+mn-lt"/>
                <a:ea typeface="Aptos" panose="020B0004020202020204" pitchFamily="34" charset="0"/>
                <a:cs typeface="Times New Roman" panose="02020603050405020304" pitchFamily="18" charset="0"/>
              </a:rPr>
              <a:t>Purpose</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Discusses the State and Federal budget  </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Analyzes proposed State and Federal legislation</a:t>
            </a:r>
          </a:p>
          <a:p>
            <a:pPr marL="457200" lvl="1" indent="0">
              <a:lnSpc>
                <a:spcPct val="100000"/>
              </a:lnSpc>
              <a:spcBef>
                <a:spcPts val="0"/>
              </a:spcBef>
              <a:buNone/>
            </a:pPr>
            <a:r>
              <a:rPr lang="en-US" kern="100" dirty="0">
                <a:latin typeface="+mn-lt"/>
                <a:ea typeface="Aptos" panose="020B0004020202020204" pitchFamily="34" charset="0"/>
                <a:cs typeface="Times New Roman" panose="02020603050405020304" pitchFamily="18" charset="0"/>
              </a:rPr>
              <a:t>-	Informs positions on ECE issues which are </a:t>
            </a:r>
            <a:r>
              <a:rPr lang="en-US" kern="100" dirty="0">
                <a:latin typeface="+mn-lt"/>
                <a:cs typeface="Times New Roman" panose="02020603050405020304" pitchFamily="18" charset="0"/>
              </a:rPr>
              <a:t>approved</a:t>
            </a:r>
            <a:r>
              <a:rPr lang="en-US" kern="100" dirty="0">
                <a:latin typeface="+mn-lt"/>
                <a:ea typeface="Aptos" panose="020B0004020202020204" pitchFamily="34" charset="0"/>
                <a:cs typeface="Times New Roman" panose="02020603050405020304" pitchFamily="18" charset="0"/>
              </a:rPr>
              <a:t> 	by the Policy Roundtable.</a:t>
            </a:r>
          </a:p>
        </p:txBody>
      </p:sp>
      <p:pic>
        <p:nvPicPr>
          <p:cNvPr id="6" name="Picture 5" descr="A document with text on it&#10;&#10;Description automatically generated">
            <a:extLst>
              <a:ext uri="{FF2B5EF4-FFF2-40B4-BE49-F238E27FC236}">
                <a16:creationId xmlns:a16="http://schemas.microsoft.com/office/drawing/2014/main" id="{EE2494AA-BC74-9982-B96A-0301401011B3}"/>
              </a:ext>
            </a:extLst>
          </p:cNvPr>
          <p:cNvPicPr>
            <a:picLocks noChangeAspect="1"/>
          </p:cNvPicPr>
          <p:nvPr/>
        </p:nvPicPr>
        <p:blipFill rotWithShape="1">
          <a:blip r:embed="rId4"/>
          <a:srcRect l="6637" r="4484"/>
          <a:stretch/>
        </p:blipFill>
        <p:spPr>
          <a:xfrm>
            <a:off x="7223336" y="1178413"/>
            <a:ext cx="4194716" cy="5520136"/>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23927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14</a:t>
            </a:fld>
            <a:endParaRPr lang="en-US" sz="1400" dirty="0"/>
          </a:p>
        </p:txBody>
      </p:sp>
      <p:sp>
        <p:nvSpPr>
          <p:cNvPr id="6" name="TextBox 5">
            <a:extLst>
              <a:ext uri="{FF2B5EF4-FFF2-40B4-BE49-F238E27FC236}">
                <a16:creationId xmlns:a16="http://schemas.microsoft.com/office/drawing/2014/main" id="{A936DCAC-F409-D87E-922D-2DBB05767D5A}"/>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Roles and Responsibilities FY 26-27 </a:t>
            </a:r>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3"/>
          <a:srcRect/>
          <a:stretch/>
        </p:blipFill>
        <p:spPr>
          <a:xfrm>
            <a:off x="7568094" y="137819"/>
            <a:ext cx="1752600" cy="592790"/>
          </a:xfrm>
          <a:prstGeom prst="rect">
            <a:avLst/>
          </a:prstGeom>
        </p:spPr>
      </p:pic>
      <p:sp>
        <p:nvSpPr>
          <p:cNvPr id="3" name="Title 1">
            <a:extLst>
              <a:ext uri="{FF2B5EF4-FFF2-40B4-BE49-F238E27FC236}">
                <a16:creationId xmlns:a16="http://schemas.microsoft.com/office/drawing/2014/main" id="{9434C2C0-E69F-BD75-E2AF-F2CA8FD38825}"/>
              </a:ext>
            </a:extLst>
          </p:cNvPr>
          <p:cNvSpPr txBox="1">
            <a:spLocks/>
          </p:cNvSpPr>
          <p:nvPr/>
        </p:nvSpPr>
        <p:spPr>
          <a:xfrm>
            <a:off x="6140651" y="2420960"/>
            <a:ext cx="5368076" cy="63498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endParaRPr lang="en-US" dirty="0">
              <a:latin typeface="+mn-lt"/>
            </a:endParaRPr>
          </a:p>
        </p:txBody>
      </p:sp>
      <p:grpSp>
        <p:nvGrpSpPr>
          <p:cNvPr id="16" name="Group 15">
            <a:extLst>
              <a:ext uri="{FF2B5EF4-FFF2-40B4-BE49-F238E27FC236}">
                <a16:creationId xmlns:a16="http://schemas.microsoft.com/office/drawing/2014/main" id="{08742AD4-F870-E83B-036D-07BCF85E7CC8}"/>
              </a:ext>
            </a:extLst>
          </p:cNvPr>
          <p:cNvGrpSpPr/>
          <p:nvPr/>
        </p:nvGrpSpPr>
        <p:grpSpPr>
          <a:xfrm>
            <a:off x="-15207" y="934389"/>
            <a:ext cx="5828105" cy="5458390"/>
            <a:chOff x="-15207" y="934389"/>
            <a:chExt cx="5828105" cy="5458390"/>
          </a:xfrm>
        </p:grpSpPr>
        <p:sp>
          <p:nvSpPr>
            <p:cNvPr id="15" name="TextBox 14">
              <a:extLst>
                <a:ext uri="{FF2B5EF4-FFF2-40B4-BE49-F238E27FC236}">
                  <a16:creationId xmlns:a16="http://schemas.microsoft.com/office/drawing/2014/main" id="{C17E8A30-F67F-09FA-311E-1800A2E9498E}"/>
                </a:ext>
              </a:extLst>
            </p:cNvPr>
            <p:cNvSpPr txBox="1"/>
            <p:nvPr/>
          </p:nvSpPr>
          <p:spPr>
            <a:xfrm>
              <a:off x="5153743" y="1744414"/>
              <a:ext cx="659155" cy="1107996"/>
            </a:xfrm>
            <a:prstGeom prst="rect">
              <a:avLst/>
            </a:prstGeom>
            <a:noFill/>
          </p:spPr>
          <p:txBody>
            <a:bodyPr wrap="none" rtlCol="0">
              <a:spAutoFit/>
            </a:bodyPr>
            <a:lstStyle/>
            <a:p>
              <a:r>
                <a:rPr lang="en-US" sz="6600" b="1" dirty="0">
                  <a:solidFill>
                    <a:srgbClr val="2A4056"/>
                  </a:solidFill>
                  <a:latin typeface="Century Gothic" panose="020B0502020202020204" pitchFamily="34" charset="0"/>
                  <a:cs typeface="Algerian" panose="020F0502020204030204" pitchFamily="34" charset="0"/>
                </a:rPr>
                <a:t>?</a:t>
              </a:r>
            </a:p>
          </p:txBody>
        </p:sp>
        <p:grpSp>
          <p:nvGrpSpPr>
            <p:cNvPr id="8" name="Group 7">
              <a:extLst>
                <a:ext uri="{FF2B5EF4-FFF2-40B4-BE49-F238E27FC236}">
                  <a16:creationId xmlns:a16="http://schemas.microsoft.com/office/drawing/2014/main" id="{21DD5E2E-8F4A-D55E-5C06-F7DDBD0F40DE}"/>
                </a:ext>
              </a:extLst>
            </p:cNvPr>
            <p:cNvGrpSpPr/>
            <p:nvPr/>
          </p:nvGrpSpPr>
          <p:grpSpPr>
            <a:xfrm>
              <a:off x="-15207" y="934389"/>
              <a:ext cx="5324177" cy="5458390"/>
              <a:chOff x="-15207" y="934389"/>
              <a:chExt cx="5324177" cy="5458390"/>
            </a:xfrm>
          </p:grpSpPr>
          <p:grpSp>
            <p:nvGrpSpPr>
              <p:cNvPr id="12" name="Group 11">
                <a:extLst>
                  <a:ext uri="{FF2B5EF4-FFF2-40B4-BE49-F238E27FC236}">
                    <a16:creationId xmlns:a16="http://schemas.microsoft.com/office/drawing/2014/main" id="{0C1F210B-4F6A-76D2-48C8-15A0905C9DB4}"/>
                  </a:ext>
                </a:extLst>
              </p:cNvPr>
              <p:cNvGrpSpPr/>
              <p:nvPr/>
            </p:nvGrpSpPr>
            <p:grpSpPr>
              <a:xfrm>
                <a:off x="0" y="1211179"/>
                <a:ext cx="5181600" cy="5181600"/>
                <a:chOff x="10085" y="984747"/>
                <a:chExt cx="5410200" cy="5410200"/>
              </a:xfrm>
            </p:grpSpPr>
            <p:pic>
              <p:nvPicPr>
                <p:cNvPr id="9" name="Picture 8" descr="A child looking up to the side&#10;&#10;Description automatically generated">
                  <a:extLst>
                    <a:ext uri="{FF2B5EF4-FFF2-40B4-BE49-F238E27FC236}">
                      <a16:creationId xmlns:a16="http://schemas.microsoft.com/office/drawing/2014/main" id="{0C8973F1-62E9-CBD2-07B2-A31D278DEE50}"/>
                    </a:ext>
                  </a:extLst>
                </p:cNvPr>
                <p:cNvPicPr>
                  <a:picLocks noChangeAspect="1"/>
                </p:cNvPicPr>
                <p:nvPr/>
              </p:nvPicPr>
              <p:blipFill>
                <a:blip r:embed="rId4"/>
                <a:stretch>
                  <a:fillRect/>
                </a:stretch>
              </p:blipFill>
              <p:spPr>
                <a:xfrm>
                  <a:off x="10085" y="984747"/>
                  <a:ext cx="5410200" cy="5410200"/>
                </a:xfrm>
                <a:prstGeom prst="roundRect">
                  <a:avLst>
                    <a:gd name="adj" fmla="val 12642"/>
                  </a:avLst>
                </a:prstGeom>
              </p:spPr>
            </p:pic>
            <p:sp>
              <p:nvSpPr>
                <p:cNvPr id="10" name="Rounded Rectangle 9">
                  <a:extLst>
                    <a:ext uri="{FF2B5EF4-FFF2-40B4-BE49-F238E27FC236}">
                      <a16:creationId xmlns:a16="http://schemas.microsoft.com/office/drawing/2014/main" id="{5D759EBF-B009-709A-2650-916006DC201E}"/>
                    </a:ext>
                  </a:extLst>
                </p:cNvPr>
                <p:cNvSpPr/>
                <p:nvPr/>
              </p:nvSpPr>
              <p:spPr>
                <a:xfrm>
                  <a:off x="3607452" y="1219200"/>
                  <a:ext cx="1176338" cy="2057400"/>
                </a:xfrm>
                <a:prstGeom prst="roundRect">
                  <a:avLst/>
                </a:prstGeom>
                <a:solidFill>
                  <a:srgbClr val="E6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500EB1F1-FFEE-DA91-5662-1047621D20DC}"/>
                    </a:ext>
                  </a:extLst>
                </p:cNvPr>
                <p:cNvSpPr/>
                <p:nvPr/>
              </p:nvSpPr>
              <p:spPr>
                <a:xfrm>
                  <a:off x="3209644" y="1395412"/>
                  <a:ext cx="1176338" cy="838200"/>
                </a:xfrm>
                <a:prstGeom prst="roundRect">
                  <a:avLst/>
                </a:prstGeom>
                <a:solidFill>
                  <a:srgbClr val="E6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82A824E-5B61-7A34-E21C-97613415DBD2}"/>
                  </a:ext>
                </a:extLst>
              </p:cNvPr>
              <p:cNvSpPr txBox="1"/>
              <p:nvPr/>
            </p:nvSpPr>
            <p:spPr>
              <a:xfrm>
                <a:off x="4492721" y="1144250"/>
                <a:ext cx="816249" cy="1446550"/>
              </a:xfrm>
              <a:prstGeom prst="rect">
                <a:avLst/>
              </a:prstGeom>
              <a:noFill/>
            </p:spPr>
            <p:txBody>
              <a:bodyPr wrap="none" rtlCol="0">
                <a:spAutoFit/>
              </a:bodyPr>
              <a:lstStyle/>
              <a:p>
                <a:r>
                  <a:rPr lang="en-US" sz="8800" b="1" dirty="0">
                    <a:solidFill>
                      <a:srgbClr val="2A4056"/>
                    </a:solidFill>
                    <a:latin typeface="Century Gothic" panose="020B0502020202020204" pitchFamily="34" charset="0"/>
                    <a:cs typeface="Algerian" panose="020F0502020204030204" pitchFamily="34" charset="0"/>
                  </a:rPr>
                  <a:t>?</a:t>
                </a:r>
              </a:p>
            </p:txBody>
          </p:sp>
          <p:sp>
            <p:nvSpPr>
              <p:cNvPr id="14" name="TextBox 13">
                <a:extLst>
                  <a:ext uri="{FF2B5EF4-FFF2-40B4-BE49-F238E27FC236}">
                    <a16:creationId xmlns:a16="http://schemas.microsoft.com/office/drawing/2014/main" id="{406B6E5D-E29B-876B-6D91-3DFCF7AE8D05}"/>
                  </a:ext>
                </a:extLst>
              </p:cNvPr>
              <p:cNvSpPr txBox="1"/>
              <p:nvPr/>
            </p:nvSpPr>
            <p:spPr>
              <a:xfrm>
                <a:off x="3317996" y="1144250"/>
                <a:ext cx="702436" cy="1200329"/>
              </a:xfrm>
              <a:prstGeom prst="rect">
                <a:avLst/>
              </a:prstGeom>
              <a:noFill/>
            </p:spPr>
            <p:txBody>
              <a:bodyPr wrap="none" rtlCol="0">
                <a:spAutoFit/>
              </a:bodyPr>
              <a:lstStyle/>
              <a:p>
                <a:r>
                  <a:rPr lang="en-US" sz="7200" b="1" dirty="0">
                    <a:solidFill>
                      <a:srgbClr val="2A4056"/>
                    </a:solidFill>
                    <a:latin typeface="Century Gothic" panose="020B0502020202020204" pitchFamily="34" charset="0"/>
                    <a:cs typeface="Algerian" panose="020F0502020204030204" pitchFamily="34" charset="0"/>
                  </a:rPr>
                  <a:t>?</a:t>
                </a:r>
              </a:p>
            </p:txBody>
          </p:sp>
          <p:sp>
            <p:nvSpPr>
              <p:cNvPr id="2" name="Rounded Rectangle 1">
                <a:extLst>
                  <a:ext uri="{FF2B5EF4-FFF2-40B4-BE49-F238E27FC236}">
                    <a16:creationId xmlns:a16="http://schemas.microsoft.com/office/drawing/2014/main" id="{A281637D-F578-0C60-E832-F9C6B3E7F18E}"/>
                  </a:ext>
                </a:extLst>
              </p:cNvPr>
              <p:cNvSpPr/>
              <p:nvPr/>
            </p:nvSpPr>
            <p:spPr>
              <a:xfrm>
                <a:off x="-15207" y="1211178"/>
                <a:ext cx="548607" cy="5181599"/>
              </a:xfrm>
              <a:prstGeom prst="roundRect">
                <a:avLst>
                  <a:gd name="adj" fmla="val 0"/>
                </a:avLst>
              </a:prstGeom>
              <a:solidFill>
                <a:srgbClr val="E6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10E22E45-CD70-05C4-7452-54192D0DFD8B}"/>
                  </a:ext>
                </a:extLst>
              </p:cNvPr>
              <p:cNvSpPr txBox="1"/>
              <p:nvPr/>
            </p:nvSpPr>
            <p:spPr>
              <a:xfrm>
                <a:off x="3977563" y="934389"/>
                <a:ext cx="544882" cy="923330"/>
              </a:xfrm>
              <a:prstGeom prst="rect">
                <a:avLst/>
              </a:prstGeom>
              <a:noFill/>
            </p:spPr>
            <p:txBody>
              <a:bodyPr wrap="square" rtlCol="0">
                <a:spAutoFit/>
              </a:bodyPr>
              <a:lstStyle/>
              <a:p>
                <a:r>
                  <a:rPr lang="en-US" sz="5400" b="1" dirty="0">
                    <a:solidFill>
                      <a:srgbClr val="2A4056"/>
                    </a:solidFill>
                    <a:latin typeface="Century Gothic" panose="020B0502020202020204" pitchFamily="34" charset="0"/>
                    <a:cs typeface="Algerian" panose="020F0502020204030204" pitchFamily="34" charset="0"/>
                  </a:rPr>
                  <a:t>?</a:t>
                </a:r>
              </a:p>
            </p:txBody>
          </p:sp>
        </p:grpSp>
      </p:grpSp>
      <p:sp>
        <p:nvSpPr>
          <p:cNvPr id="19" name="TextBox 18">
            <a:extLst>
              <a:ext uri="{FF2B5EF4-FFF2-40B4-BE49-F238E27FC236}">
                <a16:creationId xmlns:a16="http://schemas.microsoft.com/office/drawing/2014/main" id="{D3E79155-B654-0643-1E3C-6D63BD9FE2D7}"/>
              </a:ext>
            </a:extLst>
          </p:cNvPr>
          <p:cNvSpPr txBox="1"/>
          <p:nvPr/>
        </p:nvSpPr>
        <p:spPr>
          <a:xfrm>
            <a:off x="5654915" y="2590800"/>
            <a:ext cx="6372176" cy="1569660"/>
          </a:xfrm>
          <a:prstGeom prst="rect">
            <a:avLst/>
          </a:prstGeom>
          <a:noFill/>
        </p:spPr>
        <p:txBody>
          <a:bodyPr wrap="square">
            <a:spAutoFit/>
          </a:bodyPr>
          <a:lstStyle/>
          <a:p>
            <a:r>
              <a:rPr lang="en-US" sz="3200" b="1" dirty="0"/>
              <a:t>Questions:</a:t>
            </a:r>
          </a:p>
          <a:p>
            <a:pPr marL="457200" indent="-457200">
              <a:buFont typeface="Arial" panose="020B0604020202020204" pitchFamily="34" charset="0"/>
              <a:buChar char="•"/>
            </a:pPr>
            <a:r>
              <a:rPr lang="en-US" sz="3200" dirty="0"/>
              <a:t>Comments from Councilmembers </a:t>
            </a:r>
          </a:p>
          <a:p>
            <a:pPr marL="457200" indent="-457200">
              <a:buFont typeface="Arial" panose="020B0604020202020204" pitchFamily="34" charset="0"/>
              <a:buChar char="•"/>
            </a:pPr>
            <a:r>
              <a:rPr lang="en-US" sz="3200" dirty="0"/>
              <a:t>Comments from the Public</a:t>
            </a:r>
          </a:p>
        </p:txBody>
      </p:sp>
    </p:spTree>
    <p:extLst>
      <p:ext uri="{BB962C8B-B14F-4D97-AF65-F5344CB8AC3E}">
        <p14:creationId xmlns:p14="http://schemas.microsoft.com/office/powerpoint/2010/main" val="358735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2"/>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15</a:t>
            </a:fld>
            <a:endParaRPr lang="en-US" sz="1400" dirty="0"/>
          </a:p>
        </p:txBody>
      </p:sp>
      <p:sp>
        <p:nvSpPr>
          <p:cNvPr id="6" name="TextBox 5">
            <a:extLst>
              <a:ext uri="{FF2B5EF4-FFF2-40B4-BE49-F238E27FC236}">
                <a16:creationId xmlns:a16="http://schemas.microsoft.com/office/drawing/2014/main" id="{A936DCAC-F409-D87E-922D-2DBB05767D5A}"/>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Child Care Planning Committee/LPC Overview</a:t>
            </a:r>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3"/>
          <a:srcRect/>
          <a:stretch/>
        </p:blipFill>
        <p:spPr>
          <a:xfrm>
            <a:off x="7568094" y="137819"/>
            <a:ext cx="1752600" cy="592790"/>
          </a:xfrm>
          <a:prstGeom prst="rect">
            <a:avLst/>
          </a:prstGeom>
        </p:spPr>
      </p:pic>
      <p:pic>
        <p:nvPicPr>
          <p:cNvPr id="3" name="Picture 2" descr="A map of a city&#10;&#10;Description automatically generated">
            <a:extLst>
              <a:ext uri="{FF2B5EF4-FFF2-40B4-BE49-F238E27FC236}">
                <a16:creationId xmlns:a16="http://schemas.microsoft.com/office/drawing/2014/main" id="{C16725EA-C243-61DB-B565-F0E8931DFA5A}"/>
              </a:ext>
            </a:extLst>
          </p:cNvPr>
          <p:cNvPicPr>
            <a:picLocks noChangeAspect="1"/>
          </p:cNvPicPr>
          <p:nvPr/>
        </p:nvPicPr>
        <p:blipFill rotWithShape="1">
          <a:blip r:embed="rId4"/>
          <a:srcRect l="7428" t="1273" r="32225" b="7147"/>
          <a:stretch/>
        </p:blipFill>
        <p:spPr>
          <a:xfrm>
            <a:off x="6705600" y="1679402"/>
            <a:ext cx="4495803" cy="4927265"/>
          </a:xfrm>
          <a:prstGeom prst="roundRect">
            <a:avLst/>
          </a:prstGeom>
        </p:spPr>
      </p:pic>
      <p:sp>
        <p:nvSpPr>
          <p:cNvPr id="2" name="TextBox 1">
            <a:extLst>
              <a:ext uri="{FF2B5EF4-FFF2-40B4-BE49-F238E27FC236}">
                <a16:creationId xmlns:a16="http://schemas.microsoft.com/office/drawing/2014/main" id="{947AA5A7-6C1C-2271-9E2E-128420A96140}"/>
              </a:ext>
            </a:extLst>
          </p:cNvPr>
          <p:cNvSpPr txBox="1"/>
          <p:nvPr/>
        </p:nvSpPr>
        <p:spPr>
          <a:xfrm>
            <a:off x="6705600" y="1021509"/>
            <a:ext cx="4495802" cy="646331"/>
          </a:xfrm>
          <a:prstGeom prst="rect">
            <a:avLst/>
          </a:prstGeom>
          <a:noFill/>
        </p:spPr>
        <p:txBody>
          <a:bodyPr wrap="square" rtlCol="0">
            <a:spAutoFit/>
          </a:bodyPr>
          <a:lstStyle/>
          <a:p>
            <a:pPr algn="ctr"/>
            <a:r>
              <a:rPr lang="en-US" b="1" dirty="0">
                <a:latin typeface="Calibri" panose="020F0502020204030204" pitchFamily="34" charset="0"/>
                <a:ea typeface="Calibri" panose="020F0502020204030204" pitchFamily="34" charset="0"/>
                <a:cs typeface="Calibri" panose="020F0502020204030204" pitchFamily="34" charset="0"/>
              </a:rPr>
              <a:t>Planning Committee/LPC Member Representation in Los Angeles County</a:t>
            </a:r>
            <a:endParaRPr lang="en-US" dirty="0"/>
          </a:p>
        </p:txBody>
      </p:sp>
      <p:sp>
        <p:nvSpPr>
          <p:cNvPr id="11" name="Content Placeholder 2">
            <a:extLst>
              <a:ext uri="{FF2B5EF4-FFF2-40B4-BE49-F238E27FC236}">
                <a16:creationId xmlns:a16="http://schemas.microsoft.com/office/drawing/2014/main" id="{6FFF19B5-085E-EA93-6027-66A985EC1433}"/>
              </a:ext>
            </a:extLst>
          </p:cNvPr>
          <p:cNvSpPr txBox="1">
            <a:spLocks/>
          </p:cNvSpPr>
          <p:nvPr/>
        </p:nvSpPr>
        <p:spPr>
          <a:xfrm>
            <a:off x="228599" y="1203519"/>
            <a:ext cx="6477001" cy="44509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Welfare and Institutions Code</a:t>
            </a:r>
          </a:p>
          <a:p>
            <a:pPr lvl="2"/>
            <a:r>
              <a:rPr lang="en-US" sz="2400" dirty="0"/>
              <a:t>20% shall be consumers (parents and caregivers)</a:t>
            </a:r>
          </a:p>
          <a:p>
            <a:pPr lvl="2"/>
            <a:r>
              <a:rPr lang="en-US" sz="2400" dirty="0"/>
              <a:t>20% shall be child care providers</a:t>
            </a:r>
          </a:p>
          <a:p>
            <a:pPr lvl="2"/>
            <a:r>
              <a:rPr lang="en-US" sz="2400" dirty="0"/>
              <a:t>20% shall be public agency representatives</a:t>
            </a:r>
          </a:p>
          <a:p>
            <a:pPr lvl="2"/>
            <a:r>
              <a:rPr lang="en-US" sz="2400" dirty="0"/>
              <a:t>20% shall be community representatives</a:t>
            </a:r>
          </a:p>
          <a:p>
            <a:pPr lvl="2"/>
            <a:r>
              <a:rPr lang="en-US" sz="2400" dirty="0"/>
              <a:t>20% shall be at the discretion of the appointing agencies</a:t>
            </a:r>
          </a:p>
          <a:p>
            <a:r>
              <a:rPr lang="en-US" sz="2800" b="1" dirty="0"/>
              <a:t>Governing Process</a:t>
            </a:r>
          </a:p>
          <a:p>
            <a:pPr lvl="2"/>
            <a:r>
              <a:rPr lang="en-US" sz="2400" dirty="0"/>
              <a:t>Chair, First Vice Chair, Second Vice Chair</a:t>
            </a:r>
          </a:p>
          <a:p>
            <a:pPr lvl="2"/>
            <a:r>
              <a:rPr lang="en-US" sz="2400" dirty="0"/>
              <a:t>Robert’s Rules of Order</a:t>
            </a:r>
          </a:p>
          <a:p>
            <a:pPr lvl="2"/>
            <a:r>
              <a:rPr lang="en-US" sz="2400" dirty="0"/>
              <a:t>Brown Act</a:t>
            </a:r>
          </a:p>
          <a:p>
            <a:pPr lvl="2"/>
            <a:endParaRPr lang="en-US" dirty="0"/>
          </a:p>
        </p:txBody>
      </p:sp>
    </p:spTree>
    <p:extLst>
      <p:ext uri="{BB962C8B-B14F-4D97-AF65-F5344CB8AC3E}">
        <p14:creationId xmlns:p14="http://schemas.microsoft.com/office/powerpoint/2010/main" val="2353616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36546B-5203-86D9-0767-4FFFE9619421}"/>
              </a:ext>
            </a:extLst>
          </p:cNvPr>
          <p:cNvSpPr>
            <a:spLocks noGrp="1"/>
          </p:cNvSpPr>
          <p:nvPr>
            <p:ph idx="1"/>
          </p:nvPr>
        </p:nvSpPr>
        <p:spPr>
          <a:xfrm>
            <a:off x="762000" y="1295400"/>
            <a:ext cx="8229600" cy="3921907"/>
          </a:xfrm>
        </p:spPr>
        <p:txBody>
          <a:bodyPr>
            <a:normAutofit lnSpcReduction="10000"/>
          </a:bodyPr>
          <a:lstStyle/>
          <a:p>
            <a:pPr marL="0" indent="0">
              <a:buNone/>
            </a:pPr>
            <a:r>
              <a:rPr lang="en-US" sz="2800" b="1" dirty="0"/>
              <a:t>What it is</a:t>
            </a:r>
          </a:p>
          <a:p>
            <a:pPr lvl="1">
              <a:buFont typeface="Arial" panose="020B0604020202020204" pitchFamily="34" charset="0"/>
              <a:buChar char="•"/>
            </a:pPr>
            <a:r>
              <a:rPr lang="en-US" sz="2400" dirty="0"/>
              <a:t>Guide to conducting meetings and making decisions as a group</a:t>
            </a:r>
          </a:p>
          <a:p>
            <a:pPr marL="0" indent="0">
              <a:buNone/>
            </a:pPr>
            <a:r>
              <a:rPr lang="en-US" sz="2800" b="1" dirty="0"/>
              <a:t>How it works</a:t>
            </a:r>
          </a:p>
          <a:p>
            <a:pPr lvl="1">
              <a:buFont typeface="Arial" panose="020B0604020202020204" pitchFamily="34" charset="0"/>
              <a:buChar char="•"/>
            </a:pPr>
            <a:r>
              <a:rPr lang="en-US" sz="2400" dirty="0"/>
              <a:t>A decision is carried out through a motion, which is a proposal to do something</a:t>
            </a:r>
          </a:p>
          <a:p>
            <a:pPr marL="0" indent="0">
              <a:buNone/>
            </a:pPr>
            <a:r>
              <a:rPr lang="en-US" sz="2800" b="1" dirty="0"/>
              <a:t>Who is involved</a:t>
            </a:r>
          </a:p>
          <a:p>
            <a:pPr lvl="1">
              <a:buFont typeface="Arial" panose="020B0604020202020204" pitchFamily="34" charset="0"/>
              <a:buChar char="•"/>
            </a:pPr>
            <a:r>
              <a:rPr lang="en-US" sz="2400" dirty="0"/>
              <a:t>A </a:t>
            </a:r>
            <a:r>
              <a:rPr lang="en-US" sz="2400" b="1" dirty="0">
                <a:solidFill>
                  <a:schemeClr val="bg2">
                    <a:lumMod val="50000"/>
                  </a:schemeClr>
                </a:solidFill>
              </a:rPr>
              <a:t>member</a:t>
            </a:r>
            <a:r>
              <a:rPr lang="en-US" sz="2400" dirty="0"/>
              <a:t> may propose a motion or vote</a:t>
            </a:r>
          </a:p>
          <a:p>
            <a:pPr lvl="1">
              <a:buFont typeface="Arial" panose="020B0604020202020204" pitchFamily="34" charset="0"/>
              <a:buChar char="•"/>
            </a:pPr>
            <a:r>
              <a:rPr lang="en-US" sz="2400" dirty="0"/>
              <a:t>An </a:t>
            </a:r>
            <a:r>
              <a:rPr lang="en-US" sz="2400" b="1" dirty="0">
                <a:solidFill>
                  <a:schemeClr val="accent1"/>
                </a:solidFill>
              </a:rPr>
              <a:t>alternate </a:t>
            </a:r>
            <a:r>
              <a:rPr lang="en-US" sz="2400" dirty="0"/>
              <a:t>may act in the role of a member if the member is not present</a:t>
            </a:r>
          </a:p>
        </p:txBody>
      </p:sp>
      <p:sp>
        <p:nvSpPr>
          <p:cNvPr id="5" name="Slide Number Placeholder 4">
            <a:extLst>
              <a:ext uri="{FF2B5EF4-FFF2-40B4-BE49-F238E27FC236}">
                <a16:creationId xmlns:a16="http://schemas.microsoft.com/office/drawing/2014/main" id="{D5385CD2-048E-47AF-494E-347113170832}"/>
              </a:ext>
            </a:extLst>
          </p:cNvPr>
          <p:cNvSpPr>
            <a:spLocks noGrp="1"/>
          </p:cNvSpPr>
          <p:nvPr>
            <p:ph type="sldNum" sz="quarter" idx="12"/>
          </p:nvPr>
        </p:nvSpPr>
        <p:spPr/>
        <p:txBody>
          <a:bodyPr/>
          <a:lstStyle/>
          <a:p>
            <a:fld id="{C3111FA1-5AF9-0647-B31D-D6250D4530A3}" type="slidenum">
              <a:rPr lang="en-US" smtClean="0"/>
              <a:t>16</a:t>
            </a:fld>
            <a:endParaRPr lang="en-US"/>
          </a:p>
        </p:txBody>
      </p:sp>
      <p:pic>
        <p:nvPicPr>
          <p:cNvPr id="8" name="Picture 7" descr="A black background with blue text&#10;&#10;Description automatically generated">
            <a:extLst>
              <a:ext uri="{FF2B5EF4-FFF2-40B4-BE49-F238E27FC236}">
                <a16:creationId xmlns:a16="http://schemas.microsoft.com/office/drawing/2014/main" id="{85E093AC-71EB-58B7-F15F-1CEA4AB6409B}"/>
              </a:ext>
            </a:extLst>
          </p:cNvPr>
          <p:cNvPicPr>
            <a:picLocks noChangeAspect="1"/>
          </p:cNvPicPr>
          <p:nvPr/>
        </p:nvPicPr>
        <p:blipFill>
          <a:blip r:embed="rId3"/>
          <a:stretch>
            <a:fillRect/>
          </a:stretch>
        </p:blipFill>
        <p:spPr>
          <a:xfrm>
            <a:off x="381000" y="6400800"/>
            <a:ext cx="1625269" cy="411735"/>
          </a:xfrm>
          <a:prstGeom prst="rect">
            <a:avLst/>
          </a:prstGeom>
        </p:spPr>
      </p:pic>
      <p:sp>
        <p:nvSpPr>
          <p:cNvPr id="9" name="TextBox 8">
            <a:extLst>
              <a:ext uri="{FF2B5EF4-FFF2-40B4-BE49-F238E27FC236}">
                <a16:creationId xmlns:a16="http://schemas.microsoft.com/office/drawing/2014/main" id="{867B9AF7-963D-4E1F-737F-A5C7F387D16F}"/>
              </a:ext>
            </a:extLst>
          </p:cNvPr>
          <p:cNvSpPr txBox="1"/>
          <p:nvPr/>
        </p:nvSpPr>
        <p:spPr>
          <a:xfrm>
            <a:off x="381000" y="381000"/>
            <a:ext cx="4800600" cy="461665"/>
          </a:xfrm>
          <a:prstGeom prst="rect">
            <a:avLst/>
          </a:prstGeom>
          <a:noFill/>
        </p:spPr>
        <p:txBody>
          <a:bodyPr wrap="square" rtlCol="0">
            <a:spAutoFit/>
          </a:bodyPr>
          <a:lstStyle/>
          <a:p>
            <a:r>
              <a:rPr lang="en-US" sz="2400" b="1" dirty="0">
                <a:solidFill>
                  <a:schemeClr val="bg1"/>
                </a:solidFill>
              </a:rPr>
              <a:t>Robert’s Rules of Order</a:t>
            </a:r>
            <a:endParaRPr lang="en-US" sz="2400" b="1" dirty="0"/>
          </a:p>
        </p:txBody>
      </p:sp>
      <p:pic>
        <p:nvPicPr>
          <p:cNvPr id="6" name="Picture 5" descr="A red book with gold text&#10;&#10;Description automatically generated">
            <a:extLst>
              <a:ext uri="{FF2B5EF4-FFF2-40B4-BE49-F238E27FC236}">
                <a16:creationId xmlns:a16="http://schemas.microsoft.com/office/drawing/2014/main" id="{30A6D5F2-D25D-6D69-7493-2D21080F2551}"/>
              </a:ext>
            </a:extLst>
          </p:cNvPr>
          <p:cNvPicPr>
            <a:picLocks noChangeAspect="1"/>
          </p:cNvPicPr>
          <p:nvPr/>
        </p:nvPicPr>
        <p:blipFill>
          <a:blip r:embed="rId4"/>
          <a:srcRect l="5212" t="3058" r="5755" b="4132"/>
          <a:stretch/>
        </p:blipFill>
        <p:spPr>
          <a:xfrm rot="1006072">
            <a:off x="8885647" y="2264317"/>
            <a:ext cx="2382736" cy="3584618"/>
          </a:xfrm>
          <a:prstGeom prst="roundRect">
            <a:avLst>
              <a:gd name="adj" fmla="val 7070"/>
            </a:avLst>
          </a:prstGeom>
          <a:effectLst>
            <a:outerShdw blurRad="334306" dist="247743" dir="2160000" sx="97152" sy="97152" algn="tl" rotWithShape="0">
              <a:prstClr val="black">
                <a:alpha val="40000"/>
              </a:prstClr>
            </a:outerShdw>
          </a:effectLst>
        </p:spPr>
      </p:pic>
      <p:pic>
        <p:nvPicPr>
          <p:cNvPr id="10" name="Picture 9">
            <a:extLst>
              <a:ext uri="{FF2B5EF4-FFF2-40B4-BE49-F238E27FC236}">
                <a16:creationId xmlns:a16="http://schemas.microsoft.com/office/drawing/2014/main" id="{2121358D-615E-69C2-2774-234BA9D364D6}"/>
              </a:ext>
            </a:extLst>
          </p:cNvPr>
          <p:cNvPicPr>
            <a:picLocks noChangeAspect="1"/>
          </p:cNvPicPr>
          <p:nvPr/>
        </p:nvPicPr>
        <p:blipFill>
          <a:blip r:embed="rId5"/>
          <a:srcRect/>
          <a:stretch/>
        </p:blipFill>
        <p:spPr>
          <a:xfrm>
            <a:off x="7772400" y="84605"/>
            <a:ext cx="1752600" cy="592790"/>
          </a:xfrm>
          <a:prstGeom prst="rect">
            <a:avLst/>
          </a:prstGeom>
        </p:spPr>
      </p:pic>
    </p:spTree>
    <p:extLst>
      <p:ext uri="{BB962C8B-B14F-4D97-AF65-F5344CB8AC3E}">
        <p14:creationId xmlns:p14="http://schemas.microsoft.com/office/powerpoint/2010/main" val="1489089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a:extLst>
              <a:ext uri="{FF2B5EF4-FFF2-40B4-BE49-F238E27FC236}">
                <a16:creationId xmlns:a16="http://schemas.microsoft.com/office/drawing/2014/main" id="{4D5BF583-6CA4-BA72-E9EA-C0CE03BF6BA8}"/>
              </a:ext>
            </a:extLst>
          </p:cNvPr>
          <p:cNvSpPr/>
          <p:nvPr/>
        </p:nvSpPr>
        <p:spPr>
          <a:xfrm>
            <a:off x="2497653" y="1078008"/>
            <a:ext cx="7255947" cy="598392"/>
          </a:xfrm>
          <a:prstGeom prst="roundRect">
            <a:avLst/>
          </a:prstGeom>
          <a:solidFill>
            <a:srgbClr val="774FA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 name="Slide Number Placeholder 4">
            <a:extLst>
              <a:ext uri="{FF2B5EF4-FFF2-40B4-BE49-F238E27FC236}">
                <a16:creationId xmlns:a16="http://schemas.microsoft.com/office/drawing/2014/main" id="{D940C808-2ED5-932C-22DE-BFC2496095E4}"/>
              </a:ext>
            </a:extLst>
          </p:cNvPr>
          <p:cNvSpPr>
            <a:spLocks noGrp="1"/>
          </p:cNvSpPr>
          <p:nvPr>
            <p:ph type="sldNum" sz="quarter" idx="12"/>
          </p:nvPr>
        </p:nvSpPr>
        <p:spPr/>
        <p:txBody>
          <a:bodyPr/>
          <a:lstStyle/>
          <a:p>
            <a:fld id="{C3111FA1-5AF9-0647-B31D-D6250D4530A3}" type="slidenum">
              <a:rPr lang="en-US" smtClean="0"/>
              <a:t>17</a:t>
            </a:fld>
            <a:endParaRPr lang="en-US"/>
          </a:p>
        </p:txBody>
      </p:sp>
      <p:sp>
        <p:nvSpPr>
          <p:cNvPr id="8" name="Content Placeholder 2">
            <a:extLst>
              <a:ext uri="{FF2B5EF4-FFF2-40B4-BE49-F238E27FC236}">
                <a16:creationId xmlns:a16="http://schemas.microsoft.com/office/drawing/2014/main" id="{FEC8DE0D-0574-2E0A-8DC6-12324542B54B}"/>
              </a:ext>
            </a:extLst>
          </p:cNvPr>
          <p:cNvSpPr>
            <a:spLocks noGrp="1"/>
          </p:cNvSpPr>
          <p:nvPr>
            <p:ph idx="1"/>
          </p:nvPr>
        </p:nvSpPr>
        <p:spPr>
          <a:xfrm>
            <a:off x="1662102" y="2173410"/>
            <a:ext cx="5624336" cy="4760790"/>
          </a:xfrm>
        </p:spPr>
        <p:txBody>
          <a:bodyPr>
            <a:noAutofit/>
          </a:bodyPr>
          <a:lstStyle/>
          <a:p>
            <a:pPr marL="0" indent="0">
              <a:buNone/>
            </a:pPr>
            <a:r>
              <a:rPr lang="en-US" sz="3200" b="1" dirty="0"/>
              <a:t>1. Propose </a:t>
            </a:r>
            <a:r>
              <a:rPr lang="en-US" sz="3200" b="1" dirty="0">
                <a:solidFill>
                  <a:srgbClr val="774FA5"/>
                </a:solidFill>
              </a:rPr>
              <a:t>Motion</a:t>
            </a:r>
            <a:endParaRPr lang="en-US" sz="3200" dirty="0"/>
          </a:p>
          <a:p>
            <a:pPr marL="0" indent="0">
              <a:buNone/>
            </a:pPr>
            <a:endParaRPr lang="en-US" sz="3200" dirty="0"/>
          </a:p>
          <a:p>
            <a:pPr marL="0" indent="0">
              <a:buNone/>
            </a:pPr>
            <a:r>
              <a:rPr lang="en-US" sz="3200" b="1" dirty="0"/>
              <a:t>2. </a:t>
            </a:r>
            <a:r>
              <a:rPr lang="en-US" sz="3200" b="1" dirty="0">
                <a:solidFill>
                  <a:srgbClr val="774FA5"/>
                </a:solidFill>
              </a:rPr>
              <a:t>Second</a:t>
            </a:r>
            <a:r>
              <a:rPr lang="en-US" sz="3200" b="1" dirty="0">
                <a:solidFill>
                  <a:schemeClr val="accent4"/>
                </a:solidFill>
              </a:rPr>
              <a:t> </a:t>
            </a:r>
            <a:r>
              <a:rPr lang="en-US" sz="3200" b="1" dirty="0"/>
              <a:t>the Motion</a:t>
            </a:r>
            <a:br>
              <a:rPr lang="en-US" sz="3200" dirty="0"/>
            </a:br>
            <a:endParaRPr lang="en-US" sz="3200" dirty="0"/>
          </a:p>
          <a:p>
            <a:pPr marL="0" indent="0">
              <a:buNone/>
            </a:pPr>
            <a:r>
              <a:rPr lang="en-US" sz="3200" b="1" dirty="0"/>
              <a:t>3. Chair </a:t>
            </a:r>
            <a:r>
              <a:rPr lang="en-US" sz="3200" b="1" dirty="0">
                <a:solidFill>
                  <a:srgbClr val="774FA5"/>
                </a:solidFill>
              </a:rPr>
              <a:t>States</a:t>
            </a:r>
            <a:r>
              <a:rPr lang="en-US" sz="3200" b="1" dirty="0"/>
              <a:t> the Motion</a:t>
            </a:r>
          </a:p>
          <a:p>
            <a:pPr marL="0" indent="0">
              <a:buNone/>
            </a:pPr>
            <a:endParaRPr lang="en-US" sz="3200" dirty="0"/>
          </a:p>
          <a:p>
            <a:pPr marL="0" indent="0">
              <a:buNone/>
            </a:pPr>
            <a:r>
              <a:rPr lang="en-US" sz="3200" b="1" dirty="0"/>
              <a:t>4. </a:t>
            </a:r>
            <a:r>
              <a:rPr lang="en-US" sz="3200" b="1" dirty="0">
                <a:solidFill>
                  <a:srgbClr val="774FA5"/>
                </a:solidFill>
              </a:rPr>
              <a:t>Discussion</a:t>
            </a:r>
            <a:br>
              <a:rPr lang="en-US" sz="3200" dirty="0">
                <a:solidFill>
                  <a:srgbClr val="774FA5"/>
                </a:solidFill>
              </a:rPr>
            </a:br>
            <a:endParaRPr lang="en-US" sz="3200" dirty="0">
              <a:solidFill>
                <a:srgbClr val="774FA5"/>
              </a:solidFill>
            </a:endParaRPr>
          </a:p>
        </p:txBody>
      </p:sp>
      <p:sp>
        <p:nvSpPr>
          <p:cNvPr id="4" name="Title 3">
            <a:extLst>
              <a:ext uri="{FF2B5EF4-FFF2-40B4-BE49-F238E27FC236}">
                <a16:creationId xmlns:a16="http://schemas.microsoft.com/office/drawing/2014/main" id="{9E55FB25-1FD9-03F7-09EB-8F00A33E262B}"/>
              </a:ext>
            </a:extLst>
          </p:cNvPr>
          <p:cNvSpPr>
            <a:spLocks noGrp="1"/>
          </p:cNvSpPr>
          <p:nvPr>
            <p:ph type="title"/>
          </p:nvPr>
        </p:nvSpPr>
        <p:spPr/>
        <p:txBody>
          <a:bodyPr/>
          <a:lstStyle/>
          <a:p>
            <a:r>
              <a:rPr lang="en-US" dirty="0">
                <a:solidFill>
                  <a:schemeClr val="bg1"/>
                </a:solidFill>
              </a:rPr>
              <a:t>Motions and Voting </a:t>
            </a:r>
            <a:endParaRPr lang="en-US" dirty="0"/>
          </a:p>
        </p:txBody>
      </p:sp>
      <p:pic>
        <p:nvPicPr>
          <p:cNvPr id="10" name="Picture 9" descr="A black background with blue text&#10;&#10;Description automatically generated">
            <a:extLst>
              <a:ext uri="{FF2B5EF4-FFF2-40B4-BE49-F238E27FC236}">
                <a16:creationId xmlns:a16="http://schemas.microsoft.com/office/drawing/2014/main" id="{90B2C81F-6774-64B9-0815-6677BAB72F89}"/>
              </a:ext>
            </a:extLst>
          </p:cNvPr>
          <p:cNvPicPr>
            <a:picLocks noChangeAspect="1"/>
          </p:cNvPicPr>
          <p:nvPr/>
        </p:nvPicPr>
        <p:blipFill>
          <a:blip r:embed="rId3"/>
          <a:stretch>
            <a:fillRect/>
          </a:stretch>
        </p:blipFill>
        <p:spPr>
          <a:xfrm>
            <a:off x="381000" y="6400800"/>
            <a:ext cx="1625269" cy="411735"/>
          </a:xfrm>
          <a:prstGeom prst="rect">
            <a:avLst/>
          </a:prstGeom>
        </p:spPr>
      </p:pic>
      <p:sp>
        <p:nvSpPr>
          <p:cNvPr id="2" name="Content Placeholder 2">
            <a:extLst>
              <a:ext uri="{FF2B5EF4-FFF2-40B4-BE49-F238E27FC236}">
                <a16:creationId xmlns:a16="http://schemas.microsoft.com/office/drawing/2014/main" id="{BBFD06E1-65A3-AEF1-FF0E-A0A4E4D24D9D}"/>
              </a:ext>
            </a:extLst>
          </p:cNvPr>
          <p:cNvSpPr txBox="1">
            <a:spLocks/>
          </p:cNvSpPr>
          <p:nvPr/>
        </p:nvSpPr>
        <p:spPr>
          <a:xfrm>
            <a:off x="7249771" y="2156947"/>
            <a:ext cx="4830305" cy="34811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t>5. (Optional) </a:t>
            </a:r>
            <a:r>
              <a:rPr lang="en-US" sz="3200" b="1" dirty="0">
                <a:solidFill>
                  <a:srgbClr val="774FA5"/>
                </a:solidFill>
              </a:rPr>
              <a:t>Amendment</a:t>
            </a:r>
            <a:br>
              <a:rPr lang="en-US" sz="3200" dirty="0"/>
            </a:br>
            <a:endParaRPr lang="en-US" sz="3200" dirty="0"/>
          </a:p>
          <a:p>
            <a:pPr marL="0" indent="0">
              <a:buNone/>
            </a:pPr>
            <a:r>
              <a:rPr lang="en-US" sz="3200" b="1" dirty="0"/>
              <a:t>6. </a:t>
            </a:r>
            <a:r>
              <a:rPr lang="en-US" sz="3200" b="1" dirty="0">
                <a:solidFill>
                  <a:srgbClr val="774FA5"/>
                </a:solidFill>
              </a:rPr>
              <a:t>Vote</a:t>
            </a:r>
          </a:p>
          <a:p>
            <a:pPr marL="0" indent="0">
              <a:buNone/>
            </a:pPr>
            <a:endParaRPr lang="en-US" sz="3200" dirty="0"/>
          </a:p>
          <a:p>
            <a:pPr marL="0" indent="0">
              <a:buNone/>
            </a:pPr>
            <a:r>
              <a:rPr lang="en-US" sz="3200" b="1" dirty="0"/>
              <a:t>7. </a:t>
            </a:r>
            <a:r>
              <a:rPr lang="en-US" sz="3200" b="1" dirty="0">
                <a:solidFill>
                  <a:srgbClr val="774FA5"/>
                </a:solidFill>
              </a:rPr>
              <a:t>Announce </a:t>
            </a:r>
            <a:r>
              <a:rPr lang="en-US" sz="3200" b="1" dirty="0"/>
              <a:t>Results</a:t>
            </a:r>
            <a:br>
              <a:rPr lang="en-US" sz="3200" dirty="0"/>
            </a:br>
            <a:endParaRPr lang="en-US" sz="3200" dirty="0"/>
          </a:p>
        </p:txBody>
      </p:sp>
      <p:pic>
        <p:nvPicPr>
          <p:cNvPr id="13" name="Picture 12">
            <a:extLst>
              <a:ext uri="{FF2B5EF4-FFF2-40B4-BE49-F238E27FC236}">
                <a16:creationId xmlns:a16="http://schemas.microsoft.com/office/drawing/2014/main" id="{A623494A-804A-B9D4-AE2C-1B563132FA2D}"/>
              </a:ext>
            </a:extLst>
          </p:cNvPr>
          <p:cNvPicPr>
            <a:picLocks noChangeAspect="1"/>
          </p:cNvPicPr>
          <p:nvPr/>
        </p:nvPicPr>
        <p:blipFill>
          <a:blip r:embed="rId4"/>
          <a:srcRect l="347" t="-1189" r="82779" b="54177"/>
          <a:stretch/>
        </p:blipFill>
        <p:spPr>
          <a:xfrm>
            <a:off x="292100" y="1522424"/>
            <a:ext cx="1509702" cy="1281523"/>
          </a:xfrm>
          <a:prstGeom prst="rect">
            <a:avLst/>
          </a:prstGeom>
        </p:spPr>
      </p:pic>
      <p:pic>
        <p:nvPicPr>
          <p:cNvPr id="20" name="Picture 19">
            <a:extLst>
              <a:ext uri="{FF2B5EF4-FFF2-40B4-BE49-F238E27FC236}">
                <a16:creationId xmlns:a16="http://schemas.microsoft.com/office/drawing/2014/main" id="{0B7000B6-CA9E-93AB-9A47-4B02D3624E1E}"/>
              </a:ext>
            </a:extLst>
          </p:cNvPr>
          <p:cNvPicPr>
            <a:picLocks noChangeAspect="1"/>
          </p:cNvPicPr>
          <p:nvPr/>
        </p:nvPicPr>
        <p:blipFill>
          <a:blip r:embed="rId4"/>
          <a:srcRect l="17316" t="2807" r="65810" b="58289"/>
          <a:stretch/>
        </p:blipFill>
        <p:spPr>
          <a:xfrm>
            <a:off x="266700" y="2640024"/>
            <a:ext cx="1509702" cy="1060523"/>
          </a:xfrm>
          <a:prstGeom prst="rect">
            <a:avLst/>
          </a:prstGeom>
        </p:spPr>
      </p:pic>
      <p:pic>
        <p:nvPicPr>
          <p:cNvPr id="21" name="Picture 20">
            <a:extLst>
              <a:ext uri="{FF2B5EF4-FFF2-40B4-BE49-F238E27FC236}">
                <a16:creationId xmlns:a16="http://schemas.microsoft.com/office/drawing/2014/main" id="{9B0140F4-050D-9F0F-0D9A-3F4484CF16EA}"/>
              </a:ext>
            </a:extLst>
          </p:cNvPr>
          <p:cNvPicPr>
            <a:picLocks noChangeAspect="1"/>
          </p:cNvPicPr>
          <p:nvPr/>
        </p:nvPicPr>
        <p:blipFill>
          <a:blip r:embed="rId4"/>
          <a:srcRect l="32132" t="2807" r="50994" b="58289"/>
          <a:stretch/>
        </p:blipFill>
        <p:spPr>
          <a:xfrm>
            <a:off x="215569" y="3948250"/>
            <a:ext cx="1509702" cy="1060523"/>
          </a:xfrm>
          <a:prstGeom prst="rect">
            <a:avLst/>
          </a:prstGeom>
        </p:spPr>
      </p:pic>
      <p:pic>
        <p:nvPicPr>
          <p:cNvPr id="22" name="Picture 21">
            <a:extLst>
              <a:ext uri="{FF2B5EF4-FFF2-40B4-BE49-F238E27FC236}">
                <a16:creationId xmlns:a16="http://schemas.microsoft.com/office/drawing/2014/main" id="{1F2DF228-267C-2542-20B3-0508C96F4BE1}"/>
              </a:ext>
            </a:extLst>
          </p:cNvPr>
          <p:cNvPicPr>
            <a:picLocks noChangeAspect="1"/>
          </p:cNvPicPr>
          <p:nvPr/>
        </p:nvPicPr>
        <p:blipFill>
          <a:blip r:embed="rId4"/>
          <a:srcRect l="48722" t="2807" r="34404" b="58289"/>
          <a:stretch/>
        </p:blipFill>
        <p:spPr>
          <a:xfrm>
            <a:off x="152400" y="5180024"/>
            <a:ext cx="1509702" cy="1060523"/>
          </a:xfrm>
          <a:prstGeom prst="rect">
            <a:avLst/>
          </a:prstGeom>
        </p:spPr>
      </p:pic>
      <p:pic>
        <p:nvPicPr>
          <p:cNvPr id="23" name="Picture 22">
            <a:extLst>
              <a:ext uri="{FF2B5EF4-FFF2-40B4-BE49-F238E27FC236}">
                <a16:creationId xmlns:a16="http://schemas.microsoft.com/office/drawing/2014/main" id="{03F83616-65B4-0777-2D42-BF2C6AECCB9E}"/>
              </a:ext>
            </a:extLst>
          </p:cNvPr>
          <p:cNvPicPr>
            <a:picLocks noChangeAspect="1"/>
          </p:cNvPicPr>
          <p:nvPr/>
        </p:nvPicPr>
        <p:blipFill>
          <a:blip r:embed="rId4"/>
          <a:srcRect l="66356" t="4582" r="16770" b="56514"/>
          <a:stretch/>
        </p:blipFill>
        <p:spPr>
          <a:xfrm>
            <a:off x="5867400" y="2911553"/>
            <a:ext cx="1509702" cy="1060523"/>
          </a:xfrm>
          <a:prstGeom prst="rect">
            <a:avLst/>
          </a:prstGeom>
        </p:spPr>
      </p:pic>
      <p:pic>
        <p:nvPicPr>
          <p:cNvPr id="24" name="Picture 23">
            <a:extLst>
              <a:ext uri="{FF2B5EF4-FFF2-40B4-BE49-F238E27FC236}">
                <a16:creationId xmlns:a16="http://schemas.microsoft.com/office/drawing/2014/main" id="{950ECF41-599F-AB06-1653-EB4CD4DD314E}"/>
              </a:ext>
            </a:extLst>
          </p:cNvPr>
          <p:cNvPicPr>
            <a:picLocks noChangeAspect="1"/>
          </p:cNvPicPr>
          <p:nvPr/>
        </p:nvPicPr>
        <p:blipFill>
          <a:blip r:embed="rId4"/>
          <a:srcRect l="83714" t="6287" r="2111" b="54809"/>
          <a:stretch/>
        </p:blipFill>
        <p:spPr>
          <a:xfrm>
            <a:off x="6058066" y="4143453"/>
            <a:ext cx="1268236" cy="1060523"/>
          </a:xfrm>
          <a:prstGeom prst="rect">
            <a:avLst/>
          </a:prstGeom>
        </p:spPr>
      </p:pic>
      <p:pic>
        <p:nvPicPr>
          <p:cNvPr id="26" name="Graphic 25" descr="Pen outline">
            <a:extLst>
              <a:ext uri="{FF2B5EF4-FFF2-40B4-BE49-F238E27FC236}">
                <a16:creationId xmlns:a16="http://schemas.microsoft.com/office/drawing/2014/main" id="{6296A904-A9CA-FED2-9E27-056FB19631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2866" y="2133600"/>
            <a:ext cx="648406" cy="648406"/>
          </a:xfrm>
          <a:prstGeom prst="rect">
            <a:avLst/>
          </a:prstGeom>
        </p:spPr>
      </p:pic>
      <p:sp>
        <p:nvSpPr>
          <p:cNvPr id="28" name="TextBox 27">
            <a:extLst>
              <a:ext uri="{FF2B5EF4-FFF2-40B4-BE49-F238E27FC236}">
                <a16:creationId xmlns:a16="http://schemas.microsoft.com/office/drawing/2014/main" id="{97E46DB2-8858-7446-A30F-504A5991BB70}"/>
              </a:ext>
            </a:extLst>
          </p:cNvPr>
          <p:cNvSpPr txBox="1"/>
          <p:nvPr/>
        </p:nvSpPr>
        <p:spPr>
          <a:xfrm>
            <a:off x="0" y="1066800"/>
            <a:ext cx="12192000" cy="584775"/>
          </a:xfrm>
          <a:prstGeom prst="rect">
            <a:avLst/>
          </a:prstGeom>
          <a:noFill/>
        </p:spPr>
        <p:txBody>
          <a:bodyPr wrap="square">
            <a:spAutoFit/>
          </a:bodyPr>
          <a:lstStyle/>
          <a:p>
            <a:pPr algn="ctr"/>
            <a:r>
              <a:rPr lang="en-US" sz="3200" b="1" dirty="0"/>
              <a:t>Motion and Vote</a:t>
            </a:r>
          </a:p>
        </p:txBody>
      </p:sp>
      <p:sp>
        <p:nvSpPr>
          <p:cNvPr id="6" name="TextBox 5">
            <a:extLst>
              <a:ext uri="{FF2B5EF4-FFF2-40B4-BE49-F238E27FC236}">
                <a16:creationId xmlns:a16="http://schemas.microsoft.com/office/drawing/2014/main" id="{5246F296-4DBF-7BA0-953D-317432886FA0}"/>
              </a:ext>
            </a:extLst>
          </p:cNvPr>
          <p:cNvSpPr txBox="1"/>
          <p:nvPr/>
        </p:nvSpPr>
        <p:spPr>
          <a:xfrm>
            <a:off x="6062879" y="6233758"/>
            <a:ext cx="5638800" cy="523220"/>
          </a:xfrm>
          <a:prstGeom prst="rect">
            <a:avLst/>
          </a:prstGeom>
          <a:noFill/>
        </p:spPr>
        <p:txBody>
          <a:bodyPr wrap="square">
            <a:spAutoFit/>
          </a:bodyPr>
          <a:lstStyle/>
          <a:p>
            <a:pPr marL="0" indent="0">
              <a:buNone/>
            </a:pPr>
            <a:r>
              <a:rPr lang="en-US" sz="1400" dirty="0"/>
              <a:t>Source: Robert, H. M., Evans, W. J., </a:t>
            </a:r>
            <a:r>
              <a:rPr lang="en-US" sz="1400" dirty="0" err="1"/>
              <a:t>Honemann</a:t>
            </a:r>
            <a:r>
              <a:rPr lang="en-US" sz="1400" dirty="0"/>
              <a:t>, D. H., &amp; Balch, T. J. (2020). </a:t>
            </a:r>
            <a:r>
              <a:rPr lang="en-US" sz="1400" i="1" dirty="0"/>
              <a:t>Robert's Rules of Order Newly Revised</a:t>
            </a:r>
            <a:r>
              <a:rPr lang="en-US" sz="1400" dirty="0"/>
              <a:t> (12th ed.). Public Affairs.</a:t>
            </a:r>
          </a:p>
        </p:txBody>
      </p:sp>
      <p:pic>
        <p:nvPicPr>
          <p:cNvPr id="17" name="Picture 16">
            <a:extLst>
              <a:ext uri="{FF2B5EF4-FFF2-40B4-BE49-F238E27FC236}">
                <a16:creationId xmlns:a16="http://schemas.microsoft.com/office/drawing/2014/main" id="{2121358D-615E-69C2-2774-234BA9D364D6}"/>
              </a:ext>
            </a:extLst>
          </p:cNvPr>
          <p:cNvPicPr>
            <a:picLocks noChangeAspect="1"/>
          </p:cNvPicPr>
          <p:nvPr/>
        </p:nvPicPr>
        <p:blipFill>
          <a:blip r:embed="rId6"/>
          <a:srcRect/>
          <a:stretch/>
        </p:blipFill>
        <p:spPr>
          <a:xfrm>
            <a:off x="7772400" y="84605"/>
            <a:ext cx="1752600" cy="592790"/>
          </a:xfrm>
          <a:prstGeom prst="rect">
            <a:avLst/>
          </a:prstGeom>
        </p:spPr>
      </p:pic>
    </p:spTree>
    <p:extLst>
      <p:ext uri="{BB962C8B-B14F-4D97-AF65-F5344CB8AC3E}">
        <p14:creationId xmlns:p14="http://schemas.microsoft.com/office/powerpoint/2010/main" val="233065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un setting over a mountain&#10;&#10;Description automatically generated with medium confidence">
            <a:extLst>
              <a:ext uri="{FF2B5EF4-FFF2-40B4-BE49-F238E27FC236}">
                <a16:creationId xmlns:a16="http://schemas.microsoft.com/office/drawing/2014/main" id="{A24C1295-AC8E-E966-29CC-1089E31ADD34}"/>
              </a:ext>
            </a:extLst>
          </p:cNvPr>
          <p:cNvPicPr>
            <a:picLocks noChangeAspect="1"/>
          </p:cNvPicPr>
          <p:nvPr/>
        </p:nvPicPr>
        <p:blipFill>
          <a:blip r:embed="rId3"/>
          <a:srcRect l="14025" t="-960" r="15850" b="199"/>
          <a:stretch/>
        </p:blipFill>
        <p:spPr>
          <a:xfrm>
            <a:off x="8001000" y="836087"/>
            <a:ext cx="4191000" cy="6021913"/>
          </a:xfrm>
          <a:prstGeom prst="rect">
            <a:avLst/>
          </a:prstGeom>
        </p:spPr>
      </p:pic>
      <p:sp>
        <p:nvSpPr>
          <p:cNvPr id="7" name="Rectangle 6">
            <a:extLst>
              <a:ext uri="{FF2B5EF4-FFF2-40B4-BE49-F238E27FC236}">
                <a16:creationId xmlns:a16="http://schemas.microsoft.com/office/drawing/2014/main" id="{1BB8C001-9E81-7FD4-E31E-E8F92F89FD95}"/>
              </a:ext>
            </a:extLst>
          </p:cNvPr>
          <p:cNvSpPr/>
          <p:nvPr/>
        </p:nvSpPr>
        <p:spPr>
          <a:xfrm>
            <a:off x="8001000" y="1030817"/>
            <a:ext cx="4191000" cy="824623"/>
          </a:xfrm>
          <a:prstGeom prst="rect">
            <a:avLst/>
          </a:prstGeom>
          <a:solidFill>
            <a:schemeClr val="bg1">
              <a:alpha val="7910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9EBF9A4-7EBC-D90C-BDD8-CFA643837876}"/>
              </a:ext>
            </a:extLst>
          </p:cNvPr>
          <p:cNvSpPr>
            <a:spLocks noGrp="1"/>
          </p:cNvSpPr>
          <p:nvPr>
            <p:ph idx="1"/>
          </p:nvPr>
        </p:nvSpPr>
        <p:spPr>
          <a:xfrm>
            <a:off x="271869" y="958840"/>
            <a:ext cx="7567206" cy="5670560"/>
          </a:xfrm>
        </p:spPr>
        <p:txBody>
          <a:bodyPr>
            <a:noAutofit/>
          </a:bodyPr>
          <a:lstStyle/>
          <a:p>
            <a:pPr marL="0" indent="0">
              <a:buNone/>
            </a:pPr>
            <a:r>
              <a:rPr lang="en-US" b="1" dirty="0">
                <a:latin typeface="+mn-lt"/>
              </a:rPr>
              <a:t>What is Brown Act?</a:t>
            </a:r>
          </a:p>
          <a:p>
            <a:r>
              <a:rPr lang="en-US" dirty="0">
                <a:latin typeface="+mn-lt"/>
              </a:rPr>
              <a:t>Enacted in State Legislature in 1953</a:t>
            </a:r>
          </a:p>
          <a:p>
            <a:r>
              <a:rPr lang="en-US" dirty="0">
                <a:latin typeface="+mn-lt"/>
              </a:rPr>
              <a:t>Government Code Section 54950 requires public agencies to conduct business in open forums, with limited exceptions</a:t>
            </a:r>
          </a:p>
          <a:p>
            <a:r>
              <a:rPr lang="en-US" dirty="0">
                <a:latin typeface="+mn-lt"/>
              </a:rPr>
              <a:t>Applies to:</a:t>
            </a:r>
          </a:p>
          <a:p>
            <a:pPr lvl="1"/>
            <a:r>
              <a:rPr lang="en-US" dirty="0">
                <a:latin typeface="+mn-lt"/>
              </a:rPr>
              <a:t>Bodies created by formal action of a local legislative body (i.e., Commissions, Committees, Councils, etc.)</a:t>
            </a:r>
          </a:p>
          <a:p>
            <a:pPr lvl="1"/>
            <a:r>
              <a:rPr lang="en-US" dirty="0">
                <a:latin typeface="+mn-lt"/>
              </a:rPr>
              <a:t>Standing Committees which has jurisdiction over a particular subject matter or with a fixed meeting schedule</a:t>
            </a:r>
          </a:p>
          <a:p>
            <a:r>
              <a:rPr lang="en-US" dirty="0">
                <a:latin typeface="+mn-lt"/>
              </a:rPr>
              <a:t>Does not apply to ad hoc</a:t>
            </a:r>
          </a:p>
          <a:p>
            <a:pPr lvl="1"/>
            <a:r>
              <a:rPr lang="en-US" dirty="0">
                <a:latin typeface="+mn-lt"/>
              </a:rPr>
              <a:t>Limited term, and not a standing meeting</a:t>
            </a:r>
          </a:p>
          <a:p>
            <a:r>
              <a:rPr lang="en-US" dirty="0">
                <a:latin typeface="+mn-lt"/>
              </a:rPr>
              <a:t>Quorum is required to conduct public meeting </a:t>
            </a:r>
          </a:p>
          <a:p>
            <a:pPr lvl="1"/>
            <a:r>
              <a:rPr lang="en-US" dirty="0">
                <a:latin typeface="+mn-lt"/>
              </a:rPr>
              <a:t>Quorum is 50% of members or alternates</a:t>
            </a:r>
          </a:p>
          <a:p>
            <a:endParaRPr lang="en-US" dirty="0">
              <a:latin typeface="+mn-lt"/>
            </a:endParaRPr>
          </a:p>
          <a:p>
            <a:pPr marL="457200" lvl="1" indent="0">
              <a:buNone/>
            </a:pPr>
            <a:r>
              <a:rPr lang="en-US" dirty="0">
                <a:latin typeface="+mn-lt"/>
              </a:rPr>
              <a:t> </a:t>
            </a:r>
          </a:p>
        </p:txBody>
      </p:sp>
      <p:sp>
        <p:nvSpPr>
          <p:cNvPr id="5" name="Slide Number Placeholder 4">
            <a:extLst>
              <a:ext uri="{FF2B5EF4-FFF2-40B4-BE49-F238E27FC236}">
                <a16:creationId xmlns:a16="http://schemas.microsoft.com/office/drawing/2014/main" id="{769DECE0-8066-4956-4459-CCA6776B5982}"/>
              </a:ext>
            </a:extLst>
          </p:cNvPr>
          <p:cNvSpPr>
            <a:spLocks noGrp="1"/>
          </p:cNvSpPr>
          <p:nvPr>
            <p:ph type="sldNum" sz="quarter" idx="12"/>
          </p:nvPr>
        </p:nvSpPr>
        <p:spPr/>
        <p:txBody>
          <a:bodyPr/>
          <a:lstStyle/>
          <a:p>
            <a:fld id="{C3111FA1-5AF9-0647-B31D-D6250D4530A3}" type="slidenum">
              <a:rPr lang="en-US" smtClean="0">
                <a:solidFill>
                  <a:schemeClr val="bg1"/>
                </a:solidFill>
              </a:rPr>
              <a:t>18</a:t>
            </a:fld>
            <a:endParaRPr lang="en-US" dirty="0">
              <a:solidFill>
                <a:schemeClr val="bg1"/>
              </a:solidFill>
            </a:endParaRPr>
          </a:p>
        </p:txBody>
      </p:sp>
      <p:sp>
        <p:nvSpPr>
          <p:cNvPr id="10" name="Title 9">
            <a:extLst>
              <a:ext uri="{FF2B5EF4-FFF2-40B4-BE49-F238E27FC236}">
                <a16:creationId xmlns:a16="http://schemas.microsoft.com/office/drawing/2014/main" id="{D224C654-E101-C3E5-B7B8-68204E844671}"/>
              </a:ext>
            </a:extLst>
          </p:cNvPr>
          <p:cNvSpPr>
            <a:spLocks noGrp="1"/>
          </p:cNvSpPr>
          <p:nvPr>
            <p:ph type="title"/>
          </p:nvPr>
        </p:nvSpPr>
        <p:spPr/>
        <p:txBody>
          <a:bodyPr/>
          <a:lstStyle/>
          <a:p>
            <a:r>
              <a:rPr lang="en-US" dirty="0"/>
              <a:t>Brown Act</a:t>
            </a:r>
          </a:p>
        </p:txBody>
      </p:sp>
      <p:pic>
        <p:nvPicPr>
          <p:cNvPr id="13" name="Picture 12" descr="A black background with blue text&#10;&#10;Description automatically generated">
            <a:extLst>
              <a:ext uri="{FF2B5EF4-FFF2-40B4-BE49-F238E27FC236}">
                <a16:creationId xmlns:a16="http://schemas.microsoft.com/office/drawing/2014/main" id="{BC6C1D9E-E028-3DD9-5E39-CA016631D7F4}"/>
              </a:ext>
            </a:extLst>
          </p:cNvPr>
          <p:cNvPicPr>
            <a:picLocks noChangeAspect="1"/>
          </p:cNvPicPr>
          <p:nvPr/>
        </p:nvPicPr>
        <p:blipFill>
          <a:blip r:embed="rId4"/>
          <a:stretch>
            <a:fillRect/>
          </a:stretch>
        </p:blipFill>
        <p:spPr>
          <a:xfrm>
            <a:off x="257175" y="6315980"/>
            <a:ext cx="1625269" cy="411735"/>
          </a:xfrm>
          <a:prstGeom prst="rect">
            <a:avLst/>
          </a:prstGeom>
        </p:spPr>
      </p:pic>
      <p:sp>
        <p:nvSpPr>
          <p:cNvPr id="6" name="Title 9">
            <a:extLst>
              <a:ext uri="{FF2B5EF4-FFF2-40B4-BE49-F238E27FC236}">
                <a16:creationId xmlns:a16="http://schemas.microsoft.com/office/drawing/2014/main" id="{C6E22327-2276-680F-507C-89B1D3035361}"/>
              </a:ext>
            </a:extLst>
          </p:cNvPr>
          <p:cNvSpPr txBox="1">
            <a:spLocks/>
          </p:cNvSpPr>
          <p:nvPr/>
        </p:nvSpPr>
        <p:spPr>
          <a:xfrm>
            <a:off x="8001000" y="958840"/>
            <a:ext cx="4191000" cy="896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i="0" kern="1200">
                <a:solidFill>
                  <a:schemeClr val="bg1"/>
                </a:solidFill>
                <a:latin typeface="Calibri" panose="020F0502020204030204" pitchFamily="34" charset="0"/>
                <a:ea typeface="+mj-ea"/>
                <a:cs typeface="Calibri" panose="020F0502020204030204" pitchFamily="34" charset="0"/>
              </a:defRPr>
            </a:lvl1pPr>
          </a:lstStyle>
          <a:p>
            <a:pPr algn="ctr"/>
            <a:r>
              <a:rPr lang="en-US" dirty="0">
                <a:solidFill>
                  <a:schemeClr val="tx1"/>
                </a:solidFill>
              </a:rPr>
              <a:t>The Brown Act</a:t>
            </a:r>
          </a:p>
          <a:p>
            <a:pPr algn="ctr"/>
            <a:r>
              <a:rPr lang="en-US" dirty="0">
                <a:solidFill>
                  <a:schemeClr val="tx1"/>
                </a:solidFill>
              </a:rPr>
              <a:t>AKA the Sunshine Law</a:t>
            </a:r>
          </a:p>
        </p:txBody>
      </p:sp>
      <p:pic>
        <p:nvPicPr>
          <p:cNvPr id="14" name="Picture 13">
            <a:extLst>
              <a:ext uri="{FF2B5EF4-FFF2-40B4-BE49-F238E27FC236}">
                <a16:creationId xmlns:a16="http://schemas.microsoft.com/office/drawing/2014/main" id="{2121358D-615E-69C2-2774-234BA9D364D6}"/>
              </a:ext>
            </a:extLst>
          </p:cNvPr>
          <p:cNvPicPr>
            <a:picLocks noChangeAspect="1"/>
          </p:cNvPicPr>
          <p:nvPr/>
        </p:nvPicPr>
        <p:blipFill>
          <a:blip r:embed="rId5"/>
          <a:srcRect/>
          <a:stretch/>
        </p:blipFill>
        <p:spPr>
          <a:xfrm>
            <a:off x="7848600" y="160017"/>
            <a:ext cx="1752600" cy="592790"/>
          </a:xfrm>
          <a:prstGeom prst="rect">
            <a:avLst/>
          </a:prstGeom>
        </p:spPr>
      </p:pic>
    </p:spTree>
    <p:extLst>
      <p:ext uri="{BB962C8B-B14F-4D97-AF65-F5344CB8AC3E}">
        <p14:creationId xmlns:p14="http://schemas.microsoft.com/office/powerpoint/2010/main" val="385550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A066-E96B-5E6D-2509-931BA6B042B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C6D9BA8-20A8-3624-A54B-52FC95BCFF40}"/>
              </a:ext>
            </a:extLst>
          </p:cNvPr>
          <p:cNvSpPr/>
          <p:nvPr/>
        </p:nvSpPr>
        <p:spPr>
          <a:xfrm>
            <a:off x="7829179" y="994828"/>
            <a:ext cx="4191000" cy="824623"/>
          </a:xfrm>
          <a:prstGeom prst="rect">
            <a:avLst/>
          </a:prstGeom>
          <a:solidFill>
            <a:schemeClr val="bg1">
              <a:alpha val="7910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FE4CE4B-A155-4F59-3095-11ACDE0A98D6}"/>
              </a:ext>
            </a:extLst>
          </p:cNvPr>
          <p:cNvSpPr>
            <a:spLocks noGrp="1"/>
          </p:cNvSpPr>
          <p:nvPr>
            <p:ph idx="1"/>
          </p:nvPr>
        </p:nvSpPr>
        <p:spPr>
          <a:xfrm>
            <a:off x="162915" y="1009391"/>
            <a:ext cx="11662956" cy="5670560"/>
          </a:xfrm>
        </p:spPr>
        <p:txBody>
          <a:bodyPr>
            <a:noAutofit/>
          </a:bodyPr>
          <a:lstStyle/>
          <a:p>
            <a:pPr marL="457200" lvl="1" indent="0">
              <a:buNone/>
            </a:pPr>
            <a:r>
              <a:rPr lang="en-US" sz="3200" b="1" dirty="0">
                <a:latin typeface="+mn-lt"/>
              </a:rPr>
              <a:t>Language Access</a:t>
            </a:r>
          </a:p>
          <a:p>
            <a:pPr lvl="1"/>
            <a:r>
              <a:rPr lang="en-US" sz="2400" dirty="0">
                <a:latin typeface="+mn-lt"/>
              </a:rPr>
              <a:t>The public must have access to interpretation in other languages. </a:t>
            </a:r>
          </a:p>
          <a:p>
            <a:pPr lvl="1"/>
            <a:r>
              <a:rPr lang="en-US" sz="2400" dirty="0">
                <a:latin typeface="+mn-lt"/>
              </a:rPr>
              <a:t>Contact the LPC Coordinator the week prior to the meeting to request interpretation.</a:t>
            </a:r>
          </a:p>
          <a:p>
            <a:pPr marL="457200" lvl="1" indent="0">
              <a:buNone/>
            </a:pPr>
            <a:r>
              <a:rPr lang="en-US" sz="2400" b="1" dirty="0">
                <a:latin typeface="+mn-lt"/>
              </a:rPr>
              <a:t> </a:t>
            </a:r>
            <a:r>
              <a:rPr lang="en-US" sz="3200" b="1" dirty="0">
                <a:latin typeface="+mn-lt"/>
              </a:rPr>
              <a:t>Teleconferencing</a:t>
            </a:r>
          </a:p>
          <a:p>
            <a:pPr lvl="1"/>
            <a:r>
              <a:rPr lang="en-US" sz="2400" dirty="0">
                <a:latin typeface="+mn-lt"/>
              </a:rPr>
              <a:t>Teleconferencing is available for councilmembers and the public.</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pitchFamily="34" charset="0"/>
              </a:rPr>
              <a:t>Quorum can only be obtained by the </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pitchFamily="34" charset="0"/>
              </a:rPr>
              <a:t>number of people physically attending the meeting -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pitchFamily="34" charset="0"/>
              </a:rPr>
              <a:t>Councilmembers attending via teleconference do not count toward quorum.</a:t>
            </a:r>
            <a:endParaRPr lang="en-US" sz="2400" dirty="0">
              <a:latin typeface="+mn-lt"/>
            </a:endParaRPr>
          </a:p>
          <a:p>
            <a:pPr lvl="1"/>
            <a:r>
              <a:rPr lang="en-US" sz="2400" dirty="0">
                <a:latin typeface="+mn-lt"/>
              </a:rPr>
              <a:t>If teleconferencing is disrupted, the meeting must stop until the service is restored.</a:t>
            </a:r>
          </a:p>
          <a:p>
            <a:pPr lvl="1"/>
            <a:r>
              <a:rPr lang="en-US" sz="2400" dirty="0">
                <a:latin typeface="+mn-lt"/>
              </a:rPr>
              <a:t> If the service cannot be restored, the body must vote to determine if good-faith efforts were made to restore service to be able to continue the meeting.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pitchFamily="34" charset="0"/>
              </a:rPr>
              <a:t>Councilmembers unable to attend in person due to a qualifying Just Cause reason must provide advance notification to LPC Coordinator as soon as possible. This notification must include the specific Just Cause reason for participation via Teleconference. </a:t>
            </a:r>
          </a:p>
          <a:p>
            <a:pPr lvl="1"/>
            <a:endParaRPr lang="en-US" sz="2400" dirty="0">
              <a:latin typeface="+mn-lt"/>
            </a:endParaRPr>
          </a:p>
          <a:p>
            <a:pPr marL="457200" lvl="1" indent="0">
              <a:buNone/>
            </a:pPr>
            <a:endParaRPr lang="en-US" dirty="0">
              <a:latin typeface="+mn-lt"/>
            </a:endParaRPr>
          </a:p>
        </p:txBody>
      </p:sp>
      <p:sp>
        <p:nvSpPr>
          <p:cNvPr id="5" name="Slide Number Placeholder 4">
            <a:extLst>
              <a:ext uri="{FF2B5EF4-FFF2-40B4-BE49-F238E27FC236}">
                <a16:creationId xmlns:a16="http://schemas.microsoft.com/office/drawing/2014/main" id="{BBE10535-6F14-92EF-D514-FC5B14559168}"/>
              </a:ext>
            </a:extLst>
          </p:cNvPr>
          <p:cNvSpPr>
            <a:spLocks noGrp="1"/>
          </p:cNvSpPr>
          <p:nvPr>
            <p:ph type="sldNum" sz="quarter" idx="12"/>
          </p:nvPr>
        </p:nvSpPr>
        <p:spPr/>
        <p:txBody>
          <a:bodyPr/>
          <a:lstStyle/>
          <a:p>
            <a:fld id="{C3111FA1-5AF9-0647-B31D-D6250D4530A3}" type="slidenum">
              <a:rPr lang="en-US" smtClean="0">
                <a:solidFill>
                  <a:schemeClr val="bg1"/>
                </a:solidFill>
              </a:rPr>
              <a:t>19</a:t>
            </a:fld>
            <a:endParaRPr lang="en-US" dirty="0">
              <a:solidFill>
                <a:schemeClr val="bg1"/>
              </a:solidFill>
            </a:endParaRPr>
          </a:p>
        </p:txBody>
      </p:sp>
      <p:sp>
        <p:nvSpPr>
          <p:cNvPr id="10" name="Title 9">
            <a:extLst>
              <a:ext uri="{FF2B5EF4-FFF2-40B4-BE49-F238E27FC236}">
                <a16:creationId xmlns:a16="http://schemas.microsoft.com/office/drawing/2014/main" id="{FF10A6C8-9C1A-19C2-52A5-B42CAA02AE18}"/>
              </a:ext>
            </a:extLst>
          </p:cNvPr>
          <p:cNvSpPr>
            <a:spLocks noGrp="1"/>
          </p:cNvSpPr>
          <p:nvPr>
            <p:ph type="title"/>
          </p:nvPr>
        </p:nvSpPr>
        <p:spPr/>
        <p:txBody>
          <a:bodyPr/>
          <a:lstStyle/>
          <a:p>
            <a:r>
              <a:rPr lang="en-US" dirty="0"/>
              <a:t>2026 Revisions to Brown Act</a:t>
            </a:r>
          </a:p>
        </p:txBody>
      </p:sp>
      <p:pic>
        <p:nvPicPr>
          <p:cNvPr id="13" name="Picture 12" descr="A black background with blue text&#10;&#10;Description automatically generated">
            <a:extLst>
              <a:ext uri="{FF2B5EF4-FFF2-40B4-BE49-F238E27FC236}">
                <a16:creationId xmlns:a16="http://schemas.microsoft.com/office/drawing/2014/main" id="{F08C2200-DBCA-C0D2-F902-A4DCFA0855F2}"/>
              </a:ext>
            </a:extLst>
          </p:cNvPr>
          <p:cNvPicPr>
            <a:picLocks noChangeAspect="1"/>
          </p:cNvPicPr>
          <p:nvPr/>
        </p:nvPicPr>
        <p:blipFill>
          <a:blip r:embed="rId3"/>
          <a:stretch>
            <a:fillRect/>
          </a:stretch>
        </p:blipFill>
        <p:spPr>
          <a:xfrm>
            <a:off x="257175" y="6315980"/>
            <a:ext cx="1625269" cy="411735"/>
          </a:xfrm>
          <a:prstGeom prst="rect">
            <a:avLst/>
          </a:prstGeom>
        </p:spPr>
      </p:pic>
      <p:pic>
        <p:nvPicPr>
          <p:cNvPr id="14" name="Picture 13">
            <a:extLst>
              <a:ext uri="{FF2B5EF4-FFF2-40B4-BE49-F238E27FC236}">
                <a16:creationId xmlns:a16="http://schemas.microsoft.com/office/drawing/2014/main" id="{D99278A9-899A-C55F-B289-D3A71B98FCD0}"/>
              </a:ext>
            </a:extLst>
          </p:cNvPr>
          <p:cNvPicPr>
            <a:picLocks noChangeAspect="1"/>
          </p:cNvPicPr>
          <p:nvPr/>
        </p:nvPicPr>
        <p:blipFill>
          <a:blip r:embed="rId4"/>
          <a:srcRect/>
          <a:stretch/>
        </p:blipFill>
        <p:spPr>
          <a:xfrm>
            <a:off x="7848600" y="160017"/>
            <a:ext cx="1752600" cy="592790"/>
          </a:xfrm>
          <a:prstGeom prst="rect">
            <a:avLst/>
          </a:prstGeom>
        </p:spPr>
      </p:pic>
    </p:spTree>
    <p:extLst>
      <p:ext uri="{BB962C8B-B14F-4D97-AF65-F5344CB8AC3E}">
        <p14:creationId xmlns:p14="http://schemas.microsoft.com/office/powerpoint/2010/main" val="2771349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sign with a teapot and flowers&#10;&#10;Description automatically generated">
            <a:extLst>
              <a:ext uri="{FF2B5EF4-FFF2-40B4-BE49-F238E27FC236}">
                <a16:creationId xmlns:a16="http://schemas.microsoft.com/office/drawing/2014/main" id="{DE15616D-540E-07B3-AC3B-89E33140AE92}"/>
              </a:ext>
            </a:extLst>
          </p:cNvPr>
          <p:cNvPicPr>
            <a:picLocks noChangeAspect="1"/>
          </p:cNvPicPr>
          <p:nvPr/>
        </p:nvPicPr>
        <p:blipFill rotWithShape="1">
          <a:blip r:embed="rId2"/>
          <a:srcRect l="18395" t="327" r="16321"/>
          <a:stretch/>
        </p:blipFill>
        <p:spPr>
          <a:xfrm>
            <a:off x="7315200" y="900818"/>
            <a:ext cx="4876800" cy="5957182"/>
          </a:xfrm>
          <a:prstGeom prst="rect">
            <a:avLst/>
          </a:prstGeom>
        </p:spPr>
      </p:pic>
      <p:sp>
        <p:nvSpPr>
          <p:cNvPr id="9" name="TextBox 8">
            <a:extLst>
              <a:ext uri="{FF2B5EF4-FFF2-40B4-BE49-F238E27FC236}">
                <a16:creationId xmlns:a16="http://schemas.microsoft.com/office/drawing/2014/main" id="{7343A415-7C63-B390-A823-E23EAFE09F8F}"/>
              </a:ext>
            </a:extLst>
          </p:cNvPr>
          <p:cNvSpPr txBox="1"/>
          <p:nvPr/>
        </p:nvSpPr>
        <p:spPr>
          <a:xfrm>
            <a:off x="416767" y="1797784"/>
            <a:ext cx="6057900" cy="1631216"/>
          </a:xfrm>
          <a:prstGeom prst="rect">
            <a:avLst/>
          </a:prstGeom>
          <a:noFill/>
        </p:spPr>
        <p:txBody>
          <a:bodyPr wrap="square">
            <a:spAutoFit/>
          </a:bodyPr>
          <a:lstStyle/>
          <a:p>
            <a:pPr marL="0" marR="0" indent="0" algn="ctr">
              <a:spcBef>
                <a:spcPts val="0"/>
              </a:spcBef>
              <a:spcAft>
                <a:spcPts val="0"/>
              </a:spcAft>
              <a:buNone/>
            </a:pPr>
            <a:r>
              <a:rPr lang="en-US" sz="2000" b="1" dirty="0">
                <a:effectLst/>
                <a:latin typeface="+mj-lt"/>
                <a:ea typeface="Times New Roman" panose="02020603050405020304" pitchFamily="18" charset="0"/>
                <a:cs typeface="Arial" panose="020B0604020202020204" pitchFamily="34" charset="0"/>
              </a:rPr>
              <a:t>Vision Statement</a:t>
            </a:r>
          </a:p>
          <a:p>
            <a:pPr marL="0" marR="0" indent="0" algn="ctr">
              <a:spcBef>
                <a:spcPts val="0"/>
              </a:spcBef>
              <a:spcAft>
                <a:spcPts val="0"/>
              </a:spcAft>
              <a:buNone/>
            </a:pPr>
            <a:endParaRPr lang="en-US" sz="2000" dirty="0">
              <a:effectLst/>
              <a:latin typeface="+mj-lt"/>
              <a:ea typeface="Times New Roman" panose="02020603050405020304" pitchFamily="18" charset="0"/>
              <a:cs typeface="Arial" panose="020B0604020202020204" pitchFamily="34" charset="0"/>
            </a:endParaRPr>
          </a:p>
          <a:p>
            <a:pPr marL="0" marR="0" indent="0" algn="ctr">
              <a:spcBef>
                <a:spcPts val="0"/>
              </a:spcBef>
              <a:spcAft>
                <a:spcPts val="0"/>
              </a:spcAft>
              <a:buNone/>
            </a:pPr>
            <a:r>
              <a:rPr lang="en-US" sz="2000" dirty="0">
                <a:effectLst/>
                <a:latin typeface="+mj-lt"/>
                <a:ea typeface="Times New Roman" panose="02020603050405020304" pitchFamily="18" charset="0"/>
                <a:cs typeface="Arial" panose="020B0604020202020204" pitchFamily="34" charset="0"/>
              </a:rPr>
              <a:t>Children are healthy, thriving and have equitable opportunities to achieve optimal development and succeed in life. </a:t>
            </a:r>
          </a:p>
        </p:txBody>
      </p:sp>
      <p:sp>
        <p:nvSpPr>
          <p:cNvPr id="2" name="TextBox 1">
            <a:extLst>
              <a:ext uri="{FF2B5EF4-FFF2-40B4-BE49-F238E27FC236}">
                <a16:creationId xmlns:a16="http://schemas.microsoft.com/office/drawing/2014/main" id="{EB40CA0B-7214-01B1-9307-8903BB9CFE6C}"/>
              </a:ext>
            </a:extLst>
          </p:cNvPr>
          <p:cNvSpPr txBox="1"/>
          <p:nvPr/>
        </p:nvSpPr>
        <p:spPr>
          <a:xfrm>
            <a:off x="403240" y="298928"/>
            <a:ext cx="6911960" cy="461665"/>
          </a:xfrm>
          <a:prstGeom prst="rect">
            <a:avLst/>
          </a:prstGeom>
          <a:noFill/>
        </p:spPr>
        <p:txBody>
          <a:bodyPr wrap="square" rtlCol="0">
            <a:spAutoFit/>
          </a:bodyPr>
          <a:lstStyle/>
          <a:p>
            <a:r>
              <a:rPr lang="en-US" sz="2400" b="1" dirty="0">
                <a:solidFill>
                  <a:schemeClr val="bg1"/>
                </a:solidFill>
              </a:rPr>
              <a:t>Welcome and Introductions</a:t>
            </a:r>
          </a:p>
        </p:txBody>
      </p:sp>
      <p:sp>
        <p:nvSpPr>
          <p:cNvPr id="3" name="TextBox 6">
            <a:extLst>
              <a:ext uri="{FF2B5EF4-FFF2-40B4-BE49-F238E27FC236}">
                <a16:creationId xmlns:a16="http://schemas.microsoft.com/office/drawing/2014/main" id="{68B9EA16-3B3F-5E9B-C6B8-D093EDA4CEAC}"/>
              </a:ext>
            </a:extLst>
          </p:cNvPr>
          <p:cNvSpPr txBox="1"/>
          <p:nvPr/>
        </p:nvSpPr>
        <p:spPr>
          <a:xfrm>
            <a:off x="369455" y="4191000"/>
            <a:ext cx="6057900" cy="163121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ctr">
              <a:spcBef>
                <a:spcPts val="0"/>
              </a:spcBef>
              <a:spcAft>
                <a:spcPts val="0"/>
              </a:spcAft>
              <a:buNone/>
            </a:pPr>
            <a:r>
              <a:rPr lang="en-US" sz="2000" b="1" dirty="0">
                <a:effectLst/>
                <a:latin typeface="+mj-lt"/>
                <a:ea typeface="Times New Roman" panose="02020603050405020304" pitchFamily="18" charset="0"/>
                <a:cs typeface="Arial" panose="020B0604020202020204" pitchFamily="34" charset="0"/>
              </a:rPr>
              <a:t>Mission Statement</a:t>
            </a:r>
          </a:p>
          <a:p>
            <a:pPr marL="0" marR="0" indent="0" algn="ctr">
              <a:spcBef>
                <a:spcPts val="0"/>
              </a:spcBef>
              <a:spcAft>
                <a:spcPts val="0"/>
              </a:spcAft>
              <a:buNone/>
            </a:pPr>
            <a:endParaRPr lang="en-US" sz="2000" dirty="0">
              <a:effectLst/>
              <a:latin typeface="+mj-lt"/>
              <a:ea typeface="Times New Roman" panose="02020603050405020304" pitchFamily="18" charset="0"/>
              <a:cs typeface="Arial" panose="020B0604020202020204" pitchFamily="34" charset="0"/>
            </a:endParaRPr>
          </a:p>
          <a:p>
            <a:pPr marL="0" marR="0" indent="0" algn="ctr">
              <a:spcBef>
                <a:spcPts val="0"/>
              </a:spcBef>
              <a:spcAft>
                <a:spcPts val="0"/>
              </a:spcAft>
              <a:buNone/>
            </a:pPr>
            <a:r>
              <a:rPr lang="en-US" sz="2000" dirty="0">
                <a:effectLst/>
                <a:latin typeface="+mj-lt"/>
                <a:ea typeface="Times New Roman" panose="02020603050405020304" pitchFamily="18" charset="0"/>
                <a:cs typeface="Arial" panose="020B0604020202020204" pitchFamily="34" charset="0"/>
              </a:rPr>
              <a:t>Lead, build, and strengthen an affordable and high-quality early care and education system for the children and families of Los Angeles County. </a:t>
            </a:r>
          </a:p>
        </p:txBody>
      </p:sp>
      <p:cxnSp>
        <p:nvCxnSpPr>
          <p:cNvPr id="4" name="Straight Connector 3">
            <a:extLst>
              <a:ext uri="{FF2B5EF4-FFF2-40B4-BE49-F238E27FC236}">
                <a16:creationId xmlns:a16="http://schemas.microsoft.com/office/drawing/2014/main" id="{9DAA9667-C57F-F1DF-0FF9-D9606566D417}"/>
              </a:ext>
            </a:extLst>
          </p:cNvPr>
          <p:cNvCxnSpPr>
            <a:cxnSpLocks/>
          </p:cNvCxnSpPr>
          <p:nvPr/>
        </p:nvCxnSpPr>
        <p:spPr>
          <a:xfrm>
            <a:off x="1193634" y="3879409"/>
            <a:ext cx="5257800"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6320D941-ED55-1211-042B-2215581A70D9}"/>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solidFill>
                  <a:schemeClr val="bg1"/>
                </a:solidFill>
              </a:rPr>
              <a:t>2</a:t>
            </a:fld>
            <a:endParaRPr lang="en-US" sz="1400" dirty="0">
              <a:solidFill>
                <a:schemeClr val="bg1"/>
              </a:solidFill>
            </a:endParaRPr>
          </a:p>
        </p:txBody>
      </p:sp>
      <p:pic>
        <p:nvPicPr>
          <p:cNvPr id="7" name="Picture 6">
            <a:extLst>
              <a:ext uri="{FF2B5EF4-FFF2-40B4-BE49-F238E27FC236}">
                <a16:creationId xmlns:a16="http://schemas.microsoft.com/office/drawing/2014/main" id="{E7A20A6A-C0A3-6B81-81ED-8F480F91399A}"/>
              </a:ext>
            </a:extLst>
          </p:cNvPr>
          <p:cNvPicPr>
            <a:picLocks noChangeAspect="1"/>
          </p:cNvPicPr>
          <p:nvPr/>
        </p:nvPicPr>
        <p:blipFill>
          <a:blip r:embed="rId3"/>
          <a:srcRect/>
          <a:stretch/>
        </p:blipFill>
        <p:spPr>
          <a:xfrm>
            <a:off x="8153400" y="193996"/>
            <a:ext cx="1254967" cy="424473"/>
          </a:xfrm>
          <a:prstGeom prst="rect">
            <a:avLst/>
          </a:prstGeom>
        </p:spPr>
      </p:pic>
    </p:spTree>
    <p:extLst>
      <p:ext uri="{BB962C8B-B14F-4D97-AF65-F5344CB8AC3E}">
        <p14:creationId xmlns:p14="http://schemas.microsoft.com/office/powerpoint/2010/main" val="2939195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BB192-CBAC-21AC-4639-42D7818B997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314466E-FA31-787C-8333-9B4DCB4996ED}"/>
              </a:ext>
            </a:extLst>
          </p:cNvPr>
          <p:cNvSpPr/>
          <p:nvPr/>
        </p:nvSpPr>
        <p:spPr>
          <a:xfrm>
            <a:off x="7829179" y="994828"/>
            <a:ext cx="4191000" cy="824623"/>
          </a:xfrm>
          <a:prstGeom prst="rect">
            <a:avLst/>
          </a:prstGeom>
          <a:solidFill>
            <a:schemeClr val="bg1">
              <a:alpha val="7910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070636F-9EF3-AE4B-16AE-856795EFE93E}"/>
              </a:ext>
            </a:extLst>
          </p:cNvPr>
          <p:cNvSpPr>
            <a:spLocks noGrp="1"/>
          </p:cNvSpPr>
          <p:nvPr>
            <p:ph idx="1"/>
          </p:nvPr>
        </p:nvSpPr>
        <p:spPr>
          <a:xfrm>
            <a:off x="171821" y="1023246"/>
            <a:ext cx="11662956" cy="5670560"/>
          </a:xfrm>
        </p:spPr>
        <p:txBody>
          <a:bodyPr>
            <a:noAutofit/>
          </a:bodyPr>
          <a:lstStyle/>
          <a:p>
            <a:pPr marL="457200" lvl="1" indent="0">
              <a:buNone/>
            </a:pPr>
            <a:r>
              <a:rPr lang="en-US" sz="3200" b="1" dirty="0">
                <a:latin typeface="+mn-lt"/>
              </a:rPr>
              <a:t>There must be a “Just Cause” for a councilmember to participate via Teleconference: </a:t>
            </a:r>
            <a:endParaRPr lang="en-US" sz="2400" b="1" dirty="0">
              <a:latin typeface="+mn-lt"/>
            </a:endParaRPr>
          </a:p>
          <a:p>
            <a:pPr marL="457200" lvl="1" indent="0">
              <a:buNone/>
            </a:pPr>
            <a:r>
              <a:rPr lang="en-US" sz="2400" dirty="0">
                <a:latin typeface="+mn-lt"/>
              </a:rPr>
              <a:t>	1. Child care or caregiving need of a child, parent, grandparent, grandchild, sibling, 	spouse, or domestic partner that requires them to participate remotely </a:t>
            </a:r>
          </a:p>
          <a:p>
            <a:pPr marL="457200" lvl="1" indent="0">
              <a:buNone/>
            </a:pPr>
            <a:r>
              <a:rPr lang="en-US" sz="2400" dirty="0">
                <a:latin typeface="+mn-lt"/>
              </a:rPr>
              <a:t>	2. A contagious illness that prevents a member from attending in person</a:t>
            </a:r>
          </a:p>
          <a:p>
            <a:pPr marL="457200" lvl="1" indent="0">
              <a:buNone/>
            </a:pPr>
            <a:r>
              <a:rPr lang="en-US" sz="2400" dirty="0">
                <a:latin typeface="+mn-lt"/>
              </a:rPr>
              <a:t>	3. A need related to a physical or mental condition that meets certain criteria</a:t>
            </a:r>
          </a:p>
          <a:p>
            <a:pPr marL="457200" lvl="1" indent="0">
              <a:buNone/>
            </a:pPr>
            <a:r>
              <a:rPr lang="en-US" sz="2400" dirty="0">
                <a:latin typeface="+mn-lt"/>
              </a:rPr>
              <a:t>	4. Travel while on official business of the Policy Roundtable, Planning Committee, JCL 	or another government agency </a:t>
            </a:r>
          </a:p>
          <a:p>
            <a:pPr marL="457200" lvl="1" indent="0">
              <a:buNone/>
            </a:pPr>
            <a:r>
              <a:rPr lang="en-US" sz="2400" dirty="0">
                <a:latin typeface="+mn-lt"/>
              </a:rPr>
              <a:t>	5. An immunocompromised child, parent, grandparent, grandchild, sibling, spouse, or 	domestic partner of the member that requires the member to participate remotely</a:t>
            </a:r>
          </a:p>
          <a:p>
            <a:pPr marL="457200" lvl="1" indent="0">
              <a:buNone/>
            </a:pPr>
            <a:r>
              <a:rPr lang="en-US" sz="2400" dirty="0">
                <a:latin typeface="+mn-lt"/>
              </a:rPr>
              <a:t>	6. A physical or family medical emergency that prevents a member from attending </a:t>
            </a:r>
          </a:p>
          <a:p>
            <a:pPr marL="457200" lvl="1" indent="0">
              <a:buNone/>
            </a:pPr>
            <a:r>
              <a:rPr lang="en-US" sz="2400" dirty="0">
                <a:latin typeface="+mn-lt"/>
              </a:rPr>
              <a:t>	7. Military service obligations that result in a member being unable to attend in 	person because they are serving on official military service at least 50 miles outside 	the boundaries of LA County </a:t>
            </a:r>
          </a:p>
          <a:p>
            <a:pPr lvl="1"/>
            <a:endParaRPr lang="en-US" dirty="0">
              <a:latin typeface="+mn-lt"/>
            </a:endParaRPr>
          </a:p>
        </p:txBody>
      </p:sp>
      <p:sp>
        <p:nvSpPr>
          <p:cNvPr id="5" name="Slide Number Placeholder 4">
            <a:extLst>
              <a:ext uri="{FF2B5EF4-FFF2-40B4-BE49-F238E27FC236}">
                <a16:creationId xmlns:a16="http://schemas.microsoft.com/office/drawing/2014/main" id="{F32236C0-CFD9-8B0A-4168-222B7FCD231D}"/>
              </a:ext>
            </a:extLst>
          </p:cNvPr>
          <p:cNvSpPr>
            <a:spLocks noGrp="1"/>
          </p:cNvSpPr>
          <p:nvPr>
            <p:ph type="sldNum" sz="quarter" idx="12"/>
          </p:nvPr>
        </p:nvSpPr>
        <p:spPr/>
        <p:txBody>
          <a:bodyPr/>
          <a:lstStyle/>
          <a:p>
            <a:fld id="{C3111FA1-5AF9-0647-B31D-D6250D4530A3}" type="slidenum">
              <a:rPr lang="en-US" smtClean="0">
                <a:solidFill>
                  <a:schemeClr val="bg1"/>
                </a:solidFill>
              </a:rPr>
              <a:t>20</a:t>
            </a:fld>
            <a:endParaRPr lang="en-US" dirty="0">
              <a:solidFill>
                <a:schemeClr val="bg1"/>
              </a:solidFill>
            </a:endParaRPr>
          </a:p>
        </p:txBody>
      </p:sp>
      <p:sp>
        <p:nvSpPr>
          <p:cNvPr id="10" name="Title 9">
            <a:extLst>
              <a:ext uri="{FF2B5EF4-FFF2-40B4-BE49-F238E27FC236}">
                <a16:creationId xmlns:a16="http://schemas.microsoft.com/office/drawing/2014/main" id="{7F941A57-07FE-7475-3391-CE7D13BE55E2}"/>
              </a:ext>
            </a:extLst>
          </p:cNvPr>
          <p:cNvSpPr>
            <a:spLocks noGrp="1"/>
          </p:cNvSpPr>
          <p:nvPr>
            <p:ph type="title"/>
          </p:nvPr>
        </p:nvSpPr>
        <p:spPr/>
        <p:txBody>
          <a:bodyPr/>
          <a:lstStyle/>
          <a:p>
            <a:r>
              <a:rPr lang="en-US" dirty="0"/>
              <a:t>2026 Revisions to Brown Act – Just Cause</a:t>
            </a:r>
          </a:p>
        </p:txBody>
      </p:sp>
      <p:pic>
        <p:nvPicPr>
          <p:cNvPr id="13" name="Picture 12" descr="A black background with blue text&#10;&#10;Description automatically generated">
            <a:extLst>
              <a:ext uri="{FF2B5EF4-FFF2-40B4-BE49-F238E27FC236}">
                <a16:creationId xmlns:a16="http://schemas.microsoft.com/office/drawing/2014/main" id="{3DD7E423-145D-6FF5-5F47-E1E45EC31F9B}"/>
              </a:ext>
            </a:extLst>
          </p:cNvPr>
          <p:cNvPicPr>
            <a:picLocks noChangeAspect="1"/>
          </p:cNvPicPr>
          <p:nvPr/>
        </p:nvPicPr>
        <p:blipFill>
          <a:blip r:embed="rId3"/>
          <a:stretch>
            <a:fillRect/>
          </a:stretch>
        </p:blipFill>
        <p:spPr>
          <a:xfrm>
            <a:off x="257175" y="6315980"/>
            <a:ext cx="1625269" cy="411735"/>
          </a:xfrm>
          <a:prstGeom prst="rect">
            <a:avLst/>
          </a:prstGeom>
        </p:spPr>
      </p:pic>
      <p:pic>
        <p:nvPicPr>
          <p:cNvPr id="14" name="Picture 13">
            <a:extLst>
              <a:ext uri="{FF2B5EF4-FFF2-40B4-BE49-F238E27FC236}">
                <a16:creationId xmlns:a16="http://schemas.microsoft.com/office/drawing/2014/main" id="{7D6084EF-4A80-CA31-F5C0-FBC5D4CD36E1}"/>
              </a:ext>
            </a:extLst>
          </p:cNvPr>
          <p:cNvPicPr>
            <a:picLocks noChangeAspect="1"/>
          </p:cNvPicPr>
          <p:nvPr/>
        </p:nvPicPr>
        <p:blipFill>
          <a:blip r:embed="rId4"/>
          <a:srcRect/>
          <a:stretch/>
        </p:blipFill>
        <p:spPr>
          <a:xfrm>
            <a:off x="7848600" y="160017"/>
            <a:ext cx="1752600" cy="592790"/>
          </a:xfrm>
          <a:prstGeom prst="rect">
            <a:avLst/>
          </a:prstGeom>
        </p:spPr>
      </p:pic>
    </p:spTree>
    <p:extLst>
      <p:ext uri="{BB962C8B-B14F-4D97-AF65-F5344CB8AC3E}">
        <p14:creationId xmlns:p14="http://schemas.microsoft.com/office/powerpoint/2010/main" val="3166053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54" name="Google Shape;654;p24"/>
          <p:cNvSpPr txBox="1"/>
          <p:nvPr/>
        </p:nvSpPr>
        <p:spPr>
          <a:xfrm>
            <a:off x="9061644" y="4226380"/>
            <a:ext cx="2862996" cy="1839633"/>
          </a:xfrm>
          <a:prstGeom prst="rect">
            <a:avLst/>
          </a:prstGeom>
          <a:noFill/>
          <a:ln>
            <a:noFill/>
          </a:ln>
        </p:spPr>
        <p:txBody>
          <a:bodyPr spcFirstLastPara="1" wrap="square" lIns="121900" tIns="121900" rIns="121900" bIns="121900" anchor="t" anchorCtr="0">
            <a:noAutofit/>
          </a:bodyPr>
          <a:lstStyle/>
          <a:p>
            <a:endParaRPr dirty="0">
              <a:ea typeface="Fira Sans Extra Condensed"/>
              <a:cs typeface="Fira Sans Extra Condensed"/>
              <a:sym typeface="Fira Sans Extra Condensed"/>
            </a:endParaRPr>
          </a:p>
        </p:txBody>
      </p:sp>
      <p:sp>
        <p:nvSpPr>
          <p:cNvPr id="6" name="TextBox 5">
            <a:extLst>
              <a:ext uri="{FF2B5EF4-FFF2-40B4-BE49-F238E27FC236}">
                <a16:creationId xmlns:a16="http://schemas.microsoft.com/office/drawing/2014/main" id="{85FF8405-B51E-697A-A639-CB48A2088DAD}"/>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What is an Ad Hoc</a:t>
            </a:r>
          </a:p>
        </p:txBody>
      </p:sp>
      <p:pic>
        <p:nvPicPr>
          <p:cNvPr id="41" name="Picture 40" descr="A black background with blue text&#10;&#10;Description automatically generated">
            <a:extLst>
              <a:ext uri="{FF2B5EF4-FFF2-40B4-BE49-F238E27FC236}">
                <a16:creationId xmlns:a16="http://schemas.microsoft.com/office/drawing/2014/main" id="{575F94AC-FE0F-6B72-5412-56FD89F86D81}"/>
              </a:ext>
            </a:extLst>
          </p:cNvPr>
          <p:cNvPicPr>
            <a:picLocks noChangeAspect="1"/>
          </p:cNvPicPr>
          <p:nvPr/>
        </p:nvPicPr>
        <p:blipFill>
          <a:blip r:embed="rId3"/>
          <a:stretch>
            <a:fillRect/>
          </a:stretch>
        </p:blipFill>
        <p:spPr>
          <a:xfrm>
            <a:off x="381000" y="6400800"/>
            <a:ext cx="1625269" cy="411735"/>
          </a:xfrm>
          <a:prstGeom prst="rect">
            <a:avLst/>
          </a:prstGeom>
        </p:spPr>
      </p:pic>
      <p:pic>
        <p:nvPicPr>
          <p:cNvPr id="45" name="Picture 44">
            <a:extLst>
              <a:ext uri="{FF2B5EF4-FFF2-40B4-BE49-F238E27FC236}">
                <a16:creationId xmlns:a16="http://schemas.microsoft.com/office/drawing/2014/main" id="{58638154-6F5F-D311-FAF0-98FCECADFBDA}"/>
              </a:ext>
            </a:extLst>
          </p:cNvPr>
          <p:cNvPicPr>
            <a:picLocks noChangeAspect="1"/>
          </p:cNvPicPr>
          <p:nvPr/>
        </p:nvPicPr>
        <p:blipFill>
          <a:blip r:embed="rId4"/>
          <a:srcRect/>
          <a:stretch/>
        </p:blipFill>
        <p:spPr>
          <a:xfrm>
            <a:off x="7568094" y="137819"/>
            <a:ext cx="1752600" cy="592790"/>
          </a:xfrm>
          <a:prstGeom prst="rect">
            <a:avLst/>
          </a:prstGeom>
        </p:spPr>
      </p:pic>
      <p:sp>
        <p:nvSpPr>
          <p:cNvPr id="2" name="TextBox 1">
            <a:extLst>
              <a:ext uri="{FF2B5EF4-FFF2-40B4-BE49-F238E27FC236}">
                <a16:creationId xmlns:a16="http://schemas.microsoft.com/office/drawing/2014/main" id="{36AA222F-B2EF-5251-25D9-FAE65E32E979}"/>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21</a:t>
            </a:fld>
            <a:endParaRPr lang="en-US" sz="1400" dirty="0"/>
          </a:p>
        </p:txBody>
      </p:sp>
      <p:sp>
        <p:nvSpPr>
          <p:cNvPr id="4" name="TextBox 3">
            <a:extLst>
              <a:ext uri="{FF2B5EF4-FFF2-40B4-BE49-F238E27FC236}">
                <a16:creationId xmlns:a16="http://schemas.microsoft.com/office/drawing/2014/main" id="{D752E73D-A62D-8402-D551-BB43FA875785}"/>
              </a:ext>
            </a:extLst>
          </p:cNvPr>
          <p:cNvSpPr txBox="1"/>
          <p:nvPr/>
        </p:nvSpPr>
        <p:spPr>
          <a:xfrm>
            <a:off x="164909" y="1295400"/>
            <a:ext cx="5092891" cy="4339650"/>
          </a:xfrm>
          <a:prstGeom prst="rect">
            <a:avLst/>
          </a:prstGeom>
          <a:noFill/>
        </p:spPr>
        <p:txBody>
          <a:bodyPr wrap="square">
            <a:spAutoFit/>
          </a:bodyPr>
          <a:lstStyle/>
          <a:p>
            <a:pPr marR="0"/>
            <a:r>
              <a:rPr lang="en-US" sz="2800" b="1" dirty="0">
                <a:latin typeface="Calibri" panose="020F0502020204030204" pitchFamily="34" charset="0"/>
                <a:ea typeface="Times New Roman" panose="02020603050405020304" pitchFamily="18" charset="0"/>
              </a:rPr>
              <a:t>A</a:t>
            </a:r>
            <a:r>
              <a:rPr lang="en-US" sz="2800" b="1" dirty="0">
                <a:effectLst/>
                <a:latin typeface="Calibri" panose="020F0502020204030204" pitchFamily="34" charset="0"/>
                <a:ea typeface="Times New Roman" panose="02020603050405020304" pitchFamily="18" charset="0"/>
              </a:rPr>
              <a:t> temporary body created to tackle a specific problem, project, or decision</a:t>
            </a:r>
            <a:endParaRPr lang="en-US" sz="2800" b="1" dirty="0">
              <a:latin typeface="Calibri" panose="020F0502020204030204" pitchFamily="34" charset="0"/>
              <a:ea typeface="Times New Roman" panose="02020603050405020304" pitchFamily="18" charset="0"/>
            </a:endParaRPr>
          </a:p>
          <a:p>
            <a:pPr marL="800100" lvl="1" indent="-342900">
              <a:buFont typeface="Arial" panose="020B0604020202020204" pitchFamily="34" charset="0"/>
              <a:buChar char="•"/>
            </a:pPr>
            <a:r>
              <a:rPr lang="en-US" sz="2400" dirty="0">
                <a:latin typeface="Calibri" panose="020F0502020204030204" pitchFamily="34" charset="0"/>
                <a:ea typeface="Times New Roman" panose="02020603050405020304" pitchFamily="18" charset="0"/>
              </a:rPr>
              <a:t>M</a:t>
            </a:r>
            <a:r>
              <a:rPr lang="en-US" sz="2400" dirty="0">
                <a:effectLst/>
                <a:latin typeface="Calibri" panose="020F0502020204030204" pitchFamily="34" charset="0"/>
                <a:ea typeface="Times New Roman" panose="02020603050405020304" pitchFamily="18" charset="0"/>
              </a:rPr>
              <a:t>eetings take place on an as needed basis </a:t>
            </a:r>
          </a:p>
          <a:p>
            <a:pPr marL="800100" lvl="1" indent="-342900">
              <a:buFont typeface="Arial" panose="020B0604020202020204" pitchFamily="34" charset="0"/>
              <a:buChar char="•"/>
            </a:pPr>
            <a:r>
              <a:rPr lang="en-US" sz="2400" dirty="0">
                <a:effectLst/>
                <a:latin typeface="Calibri" panose="020F0502020204030204" pitchFamily="34" charset="0"/>
                <a:ea typeface="Times New Roman" panose="02020603050405020304" pitchFamily="18" charset="0"/>
              </a:rPr>
              <a:t>Participation is limited to Councilmembers and Alternates </a:t>
            </a:r>
          </a:p>
          <a:p>
            <a:pPr marL="800100" lvl="1" indent="-342900">
              <a:buFont typeface="Arial" panose="020B0604020202020204" pitchFamily="34" charset="0"/>
              <a:buChar char="•"/>
            </a:pPr>
            <a:r>
              <a:rPr lang="en-US" sz="2400" dirty="0">
                <a:effectLst/>
                <a:latin typeface="Calibri" panose="020F0502020204030204" pitchFamily="34" charset="0"/>
                <a:ea typeface="Times New Roman" panose="02020603050405020304" pitchFamily="18" charset="0"/>
              </a:rPr>
              <a:t>Only one ad hoc per individual</a:t>
            </a:r>
          </a:p>
          <a:p>
            <a:pPr marL="800100" lvl="1" indent="-342900">
              <a:buFont typeface="Arial" panose="020B0604020202020204" pitchFamily="34" charset="0"/>
              <a:buChar char="•"/>
            </a:pPr>
            <a:r>
              <a:rPr lang="en-US" sz="2400" dirty="0">
                <a:effectLst/>
                <a:latin typeface="Calibri" panose="020F0502020204030204" pitchFamily="34" charset="0"/>
                <a:ea typeface="Times New Roman" panose="02020603050405020304" pitchFamily="18" charset="0"/>
              </a:rPr>
              <a:t>Participants are expected to attend and actively participate in all ad hoc meetings</a:t>
            </a:r>
            <a:endParaRPr lang="en-US" sz="2400" dirty="0">
              <a:effectLst/>
              <a:latin typeface="Arial" panose="020B0604020202020204" pitchFamily="34" charset="0"/>
              <a:ea typeface="Times New Roman" panose="02020603050405020304" pitchFamily="18" charset="0"/>
            </a:endParaRPr>
          </a:p>
        </p:txBody>
      </p:sp>
      <p:pic>
        <p:nvPicPr>
          <p:cNvPr id="5" name="Picture 4">
            <a:extLst>
              <a:ext uri="{FF2B5EF4-FFF2-40B4-BE49-F238E27FC236}">
                <a16:creationId xmlns:a16="http://schemas.microsoft.com/office/drawing/2014/main" id="{AA852734-3693-2441-C52D-EEC42D16CD2D}"/>
              </a:ext>
            </a:extLst>
          </p:cNvPr>
          <p:cNvPicPr>
            <a:picLocks noChangeAspect="1"/>
          </p:cNvPicPr>
          <p:nvPr/>
        </p:nvPicPr>
        <p:blipFill>
          <a:blip r:embed="rId5"/>
          <a:stretch>
            <a:fillRect/>
          </a:stretch>
        </p:blipFill>
        <p:spPr>
          <a:xfrm>
            <a:off x="7229997" y="1080226"/>
            <a:ext cx="4314825" cy="505876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6">
          <a:extLst>
            <a:ext uri="{FF2B5EF4-FFF2-40B4-BE49-F238E27FC236}">
              <a16:creationId xmlns:a16="http://schemas.microsoft.com/office/drawing/2014/main" id="{8013AE88-9AE1-179B-1295-72E84F82647C}"/>
            </a:ext>
          </a:extLst>
        </p:cNvPr>
        <p:cNvGrpSpPr/>
        <p:nvPr/>
      </p:nvGrpSpPr>
      <p:grpSpPr>
        <a:xfrm>
          <a:off x="0" y="0"/>
          <a:ext cx="0" cy="0"/>
          <a:chOff x="0" y="0"/>
          <a:chExt cx="0" cy="0"/>
        </a:xfrm>
      </p:grpSpPr>
      <p:sp>
        <p:nvSpPr>
          <p:cNvPr id="654" name="Google Shape;654;p24">
            <a:extLst>
              <a:ext uri="{FF2B5EF4-FFF2-40B4-BE49-F238E27FC236}">
                <a16:creationId xmlns:a16="http://schemas.microsoft.com/office/drawing/2014/main" id="{E9369239-03BF-9DE9-90AF-4119F725CE10}"/>
              </a:ext>
            </a:extLst>
          </p:cNvPr>
          <p:cNvSpPr txBox="1"/>
          <p:nvPr/>
        </p:nvSpPr>
        <p:spPr>
          <a:xfrm>
            <a:off x="9061644" y="4226380"/>
            <a:ext cx="2862996" cy="1839633"/>
          </a:xfrm>
          <a:prstGeom prst="rect">
            <a:avLst/>
          </a:prstGeom>
          <a:noFill/>
          <a:ln>
            <a:noFill/>
          </a:ln>
        </p:spPr>
        <p:txBody>
          <a:bodyPr spcFirstLastPara="1" wrap="square" lIns="121900" tIns="121900" rIns="121900" bIns="121900" anchor="t" anchorCtr="0">
            <a:noAutofit/>
          </a:bodyPr>
          <a:lstStyle/>
          <a:p>
            <a:endParaRPr dirty="0">
              <a:ea typeface="Fira Sans Extra Condensed"/>
              <a:cs typeface="Fira Sans Extra Condensed"/>
              <a:sym typeface="Fira Sans Extra Condensed"/>
            </a:endParaRPr>
          </a:p>
        </p:txBody>
      </p:sp>
      <p:sp>
        <p:nvSpPr>
          <p:cNvPr id="6" name="TextBox 5">
            <a:extLst>
              <a:ext uri="{FF2B5EF4-FFF2-40B4-BE49-F238E27FC236}">
                <a16:creationId xmlns:a16="http://schemas.microsoft.com/office/drawing/2014/main" id="{3A006090-A9B7-DDD0-ABC9-5226D6B83174}"/>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Proposed Ad </a:t>
            </a:r>
            <a:r>
              <a:rPr lang="en-US" sz="2400" b="1" dirty="0" err="1">
                <a:solidFill>
                  <a:schemeClr val="bg1"/>
                </a:solidFill>
              </a:rPr>
              <a:t>Hocs</a:t>
            </a:r>
            <a:r>
              <a:rPr lang="en-US" sz="2400" b="1" dirty="0">
                <a:solidFill>
                  <a:schemeClr val="bg1"/>
                </a:solidFill>
              </a:rPr>
              <a:t> for FY 26-27</a:t>
            </a:r>
          </a:p>
        </p:txBody>
      </p:sp>
      <p:pic>
        <p:nvPicPr>
          <p:cNvPr id="41" name="Picture 40" descr="A black background with blue text&#10;&#10;Description automatically generated">
            <a:extLst>
              <a:ext uri="{FF2B5EF4-FFF2-40B4-BE49-F238E27FC236}">
                <a16:creationId xmlns:a16="http://schemas.microsoft.com/office/drawing/2014/main" id="{FE190E35-A0B1-49AF-5C5E-5BA2E5CE1769}"/>
              </a:ext>
            </a:extLst>
          </p:cNvPr>
          <p:cNvPicPr>
            <a:picLocks noChangeAspect="1"/>
          </p:cNvPicPr>
          <p:nvPr/>
        </p:nvPicPr>
        <p:blipFill>
          <a:blip r:embed="rId3"/>
          <a:stretch>
            <a:fillRect/>
          </a:stretch>
        </p:blipFill>
        <p:spPr>
          <a:xfrm>
            <a:off x="381000" y="6400800"/>
            <a:ext cx="1625269" cy="411735"/>
          </a:xfrm>
          <a:prstGeom prst="rect">
            <a:avLst/>
          </a:prstGeom>
        </p:spPr>
      </p:pic>
      <p:pic>
        <p:nvPicPr>
          <p:cNvPr id="45" name="Picture 44">
            <a:extLst>
              <a:ext uri="{FF2B5EF4-FFF2-40B4-BE49-F238E27FC236}">
                <a16:creationId xmlns:a16="http://schemas.microsoft.com/office/drawing/2014/main" id="{1BECA57F-FFE0-A96B-CE23-AD7E03CD180F}"/>
              </a:ext>
            </a:extLst>
          </p:cNvPr>
          <p:cNvPicPr>
            <a:picLocks noChangeAspect="1"/>
          </p:cNvPicPr>
          <p:nvPr/>
        </p:nvPicPr>
        <p:blipFill>
          <a:blip r:embed="rId4"/>
          <a:srcRect/>
          <a:stretch/>
        </p:blipFill>
        <p:spPr>
          <a:xfrm>
            <a:off x="7568094" y="137819"/>
            <a:ext cx="1752600" cy="592790"/>
          </a:xfrm>
          <a:prstGeom prst="rect">
            <a:avLst/>
          </a:prstGeom>
        </p:spPr>
      </p:pic>
      <p:sp>
        <p:nvSpPr>
          <p:cNvPr id="2" name="TextBox 1">
            <a:extLst>
              <a:ext uri="{FF2B5EF4-FFF2-40B4-BE49-F238E27FC236}">
                <a16:creationId xmlns:a16="http://schemas.microsoft.com/office/drawing/2014/main" id="{45E10B36-F841-F2EC-C631-492EF6BC0D3B}"/>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22</a:t>
            </a:fld>
            <a:endParaRPr lang="en-US" sz="1400" dirty="0"/>
          </a:p>
        </p:txBody>
      </p:sp>
      <p:sp>
        <p:nvSpPr>
          <p:cNvPr id="4" name="TextBox 3">
            <a:extLst>
              <a:ext uri="{FF2B5EF4-FFF2-40B4-BE49-F238E27FC236}">
                <a16:creationId xmlns:a16="http://schemas.microsoft.com/office/drawing/2014/main" id="{09023400-074A-FA8D-AEEF-EE1F70EF9F3B}"/>
              </a:ext>
            </a:extLst>
          </p:cNvPr>
          <p:cNvSpPr txBox="1"/>
          <p:nvPr/>
        </p:nvSpPr>
        <p:spPr>
          <a:xfrm>
            <a:off x="267360" y="1290221"/>
            <a:ext cx="11759731" cy="5262979"/>
          </a:xfrm>
          <a:prstGeom prst="rect">
            <a:avLst/>
          </a:prstGeom>
          <a:noFill/>
        </p:spPr>
        <p:txBody>
          <a:bodyPr wrap="square">
            <a:spAutoFit/>
          </a:bodyPr>
          <a:lstStyle/>
          <a:p>
            <a:r>
              <a:rPr lang="en-US" sz="2400" b="1" dirty="0"/>
              <a:t>Governance Ad Hoc - </a:t>
            </a:r>
            <a:r>
              <a:rPr lang="en-US" sz="2400" dirty="0"/>
              <a:t>Advises on governance, reporting processes, and changes to the policies and procedures</a:t>
            </a:r>
          </a:p>
          <a:p>
            <a:r>
              <a:rPr lang="en-US" sz="2400" b="1" dirty="0"/>
              <a:t>School Partnership Ad Hoc - </a:t>
            </a:r>
            <a:r>
              <a:rPr lang="en-US" sz="2400" dirty="0"/>
              <a:t>Informs Universal PreKindergarten strategies to strengthen partnerships between local education agencies (school districts and charter schools) and the early care and education mixed delivery system</a:t>
            </a:r>
          </a:p>
          <a:p>
            <a:r>
              <a:rPr lang="en-US" sz="2400" b="1" dirty="0"/>
              <a:t>Family Access Ad Hoc - </a:t>
            </a:r>
            <a:r>
              <a:rPr lang="en-US" sz="2400" dirty="0"/>
              <a:t>Guides approaches to increase family access to early care and education services, especially as a part of Universal PreKindergarten</a:t>
            </a:r>
            <a:endParaRPr lang="en-US" sz="2400" b="1" dirty="0"/>
          </a:p>
          <a:p>
            <a:r>
              <a:rPr lang="en-US" sz="2400" b="1" dirty="0"/>
              <a:t>Workforce Ad Hoc - </a:t>
            </a:r>
            <a:r>
              <a:rPr lang="en-US" sz="2400" dirty="0"/>
              <a:t>Advises on early care and education workforce issues, especially on matters connected to early educators serving children 3-4 years olds as a part of Universal PreKindergarten</a:t>
            </a:r>
          </a:p>
          <a:p>
            <a:r>
              <a:rPr lang="en-US" sz="2400" b="1" dirty="0"/>
              <a:t>Special Needs Ad Hoc - </a:t>
            </a:r>
            <a:r>
              <a:rPr lang="en-US" sz="2400" dirty="0"/>
              <a:t>Informs strategies on the inclusion of children 3 and 4 years old at risk for disabilities or with special needs in early care and education environments that are the least restrictive</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325716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blue text&#10;&#10;Description automatically generated">
            <a:extLst>
              <a:ext uri="{FF2B5EF4-FFF2-40B4-BE49-F238E27FC236}">
                <a16:creationId xmlns:a16="http://schemas.microsoft.com/office/drawing/2014/main" id="{2EA1F5E5-13CA-7F8A-4EA9-AF3263C06B52}"/>
              </a:ext>
            </a:extLst>
          </p:cNvPr>
          <p:cNvPicPr>
            <a:picLocks noChangeAspect="1"/>
          </p:cNvPicPr>
          <p:nvPr/>
        </p:nvPicPr>
        <p:blipFill>
          <a:blip r:embed="rId2"/>
          <a:stretch>
            <a:fillRect/>
          </a:stretch>
        </p:blipFill>
        <p:spPr>
          <a:xfrm>
            <a:off x="381000" y="6400800"/>
            <a:ext cx="1625269" cy="411735"/>
          </a:xfrm>
          <a:prstGeom prst="rect">
            <a:avLst/>
          </a:prstGeom>
        </p:spPr>
      </p:pic>
      <p:pic>
        <p:nvPicPr>
          <p:cNvPr id="3" name="Picture 2">
            <a:extLst>
              <a:ext uri="{FF2B5EF4-FFF2-40B4-BE49-F238E27FC236}">
                <a16:creationId xmlns:a16="http://schemas.microsoft.com/office/drawing/2014/main" id="{BCECE6B8-48AE-8055-2831-A00186514C9F}"/>
              </a:ext>
            </a:extLst>
          </p:cNvPr>
          <p:cNvPicPr>
            <a:picLocks noChangeAspect="1"/>
          </p:cNvPicPr>
          <p:nvPr/>
        </p:nvPicPr>
        <p:blipFill>
          <a:blip r:embed="rId3"/>
          <a:srcRect/>
          <a:stretch/>
        </p:blipFill>
        <p:spPr>
          <a:xfrm>
            <a:off x="7568094" y="137819"/>
            <a:ext cx="1752600" cy="592790"/>
          </a:xfrm>
          <a:prstGeom prst="rect">
            <a:avLst/>
          </a:prstGeom>
        </p:spPr>
      </p:pic>
      <p:sp>
        <p:nvSpPr>
          <p:cNvPr id="4" name="TextBox 3">
            <a:extLst>
              <a:ext uri="{FF2B5EF4-FFF2-40B4-BE49-F238E27FC236}">
                <a16:creationId xmlns:a16="http://schemas.microsoft.com/office/drawing/2014/main" id="{B6A1D35C-FA34-1449-5505-EFD1F0BF9098}"/>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Consent Calendar</a:t>
            </a:r>
          </a:p>
        </p:txBody>
      </p:sp>
      <p:sp>
        <p:nvSpPr>
          <p:cNvPr id="6" name="TextBox 5">
            <a:extLst>
              <a:ext uri="{FF2B5EF4-FFF2-40B4-BE49-F238E27FC236}">
                <a16:creationId xmlns:a16="http://schemas.microsoft.com/office/drawing/2014/main" id="{548169C5-C190-A65C-D0DE-C9038751A979}"/>
              </a:ext>
            </a:extLst>
          </p:cNvPr>
          <p:cNvSpPr txBox="1"/>
          <p:nvPr/>
        </p:nvSpPr>
        <p:spPr>
          <a:xfrm>
            <a:off x="152400" y="1371600"/>
            <a:ext cx="8686800" cy="3108543"/>
          </a:xfrm>
          <a:prstGeom prst="rect">
            <a:avLst/>
          </a:prstGeom>
          <a:noFill/>
        </p:spPr>
        <p:txBody>
          <a:bodyPr wrap="square">
            <a:spAutoFit/>
          </a:bodyPr>
          <a:lstStyle/>
          <a:p>
            <a:r>
              <a:rPr lang="en-US" sz="2800" b="1" dirty="0">
                <a:ea typeface="Calibri"/>
                <a:cs typeface="Arial" panose="020B0604020202020204" pitchFamily="34" charset="0"/>
              </a:rPr>
              <a:t>Consent Calendar </a:t>
            </a:r>
          </a:p>
          <a:p>
            <a:r>
              <a:rPr lang="en-US" sz="2400" dirty="0">
                <a:ea typeface="Calibri"/>
                <a:cs typeface="Arial" panose="020B0604020202020204" pitchFamily="34" charset="0"/>
              </a:rPr>
              <a:t>7A. Vote to Approve Meeting Minutes from June 3, 2026</a:t>
            </a:r>
          </a:p>
          <a:p>
            <a:r>
              <a:rPr lang="en-US" sz="2400" dirty="0">
                <a:ea typeface="Calibri"/>
                <a:cs typeface="Arial" panose="020B0604020202020204" pitchFamily="34" charset="0"/>
              </a:rPr>
              <a:t>7B. Vote to Establish Governance Ad Hoc</a:t>
            </a:r>
          </a:p>
          <a:p>
            <a:r>
              <a:rPr lang="en-US" sz="2400" dirty="0">
                <a:ea typeface="Calibri"/>
                <a:cs typeface="Arial" panose="020B0604020202020204" pitchFamily="34" charset="0"/>
              </a:rPr>
              <a:t>7C. Vote to Establish School Partnership Ad Hoc</a:t>
            </a:r>
          </a:p>
          <a:p>
            <a:r>
              <a:rPr lang="en-US" sz="2400" dirty="0">
                <a:ea typeface="Calibri"/>
                <a:cs typeface="Arial" panose="020B0604020202020204" pitchFamily="34" charset="0"/>
              </a:rPr>
              <a:t>7D. Vote to Establish Family Access Ad Hoc</a:t>
            </a:r>
          </a:p>
          <a:p>
            <a:r>
              <a:rPr lang="en-US" sz="2400" dirty="0">
                <a:ea typeface="Calibri"/>
                <a:cs typeface="Arial" panose="020B0604020202020204" pitchFamily="34" charset="0"/>
              </a:rPr>
              <a:t>7E. Vote to Establish UPK Workforce Ad Hoc</a:t>
            </a:r>
          </a:p>
          <a:p>
            <a:r>
              <a:rPr lang="en-US" sz="2400" dirty="0">
                <a:ea typeface="Calibri"/>
                <a:cs typeface="Arial" panose="020B0604020202020204" pitchFamily="34" charset="0"/>
              </a:rPr>
              <a:t>7F. Vote to Establish Special Needs Ad Hoc</a:t>
            </a:r>
          </a:p>
          <a:p>
            <a:endParaRPr lang="en-US" sz="2400" dirty="0">
              <a:highlight>
                <a:srgbClr val="FFFF00"/>
              </a:highlight>
              <a:ea typeface="Calibri"/>
              <a:cs typeface="Arial" panose="020B0604020202020204" pitchFamily="34" charset="0"/>
            </a:endParaRPr>
          </a:p>
        </p:txBody>
      </p:sp>
      <p:pic>
        <p:nvPicPr>
          <p:cNvPr id="9" name="Picture 8" descr="A group of hands raised up&#10;&#10;Description automatically generated">
            <a:extLst>
              <a:ext uri="{FF2B5EF4-FFF2-40B4-BE49-F238E27FC236}">
                <a16:creationId xmlns:a16="http://schemas.microsoft.com/office/drawing/2014/main" id="{3CAEC043-0E20-BA90-54B9-BFC10B63665F}"/>
              </a:ext>
            </a:extLst>
          </p:cNvPr>
          <p:cNvPicPr>
            <a:picLocks noChangeAspect="1"/>
          </p:cNvPicPr>
          <p:nvPr/>
        </p:nvPicPr>
        <p:blipFill>
          <a:blip r:embed="rId4"/>
          <a:srcRect l="3736" t="-1380" r="44510" b="14515"/>
          <a:stretch/>
        </p:blipFill>
        <p:spPr>
          <a:xfrm>
            <a:off x="7107164" y="3154935"/>
            <a:ext cx="5084836" cy="3657600"/>
          </a:xfrm>
          <a:prstGeom prst="rect">
            <a:avLst/>
          </a:prstGeom>
        </p:spPr>
      </p:pic>
      <p:sp>
        <p:nvSpPr>
          <p:cNvPr id="5" name="TextBox 4">
            <a:extLst>
              <a:ext uri="{FF2B5EF4-FFF2-40B4-BE49-F238E27FC236}">
                <a16:creationId xmlns:a16="http://schemas.microsoft.com/office/drawing/2014/main" id="{931E389B-4822-6187-24EA-84D26925E38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solidFill>
                  <a:schemeClr val="bg1"/>
                </a:solidFill>
              </a:rPr>
              <a:t>23</a:t>
            </a:fld>
            <a:endParaRPr lang="en-US" sz="1400" dirty="0">
              <a:solidFill>
                <a:schemeClr val="bg1"/>
              </a:solidFill>
            </a:endParaRPr>
          </a:p>
        </p:txBody>
      </p:sp>
    </p:spTree>
    <p:extLst>
      <p:ext uri="{BB962C8B-B14F-4D97-AF65-F5344CB8AC3E}">
        <p14:creationId xmlns:p14="http://schemas.microsoft.com/office/powerpoint/2010/main" val="3818180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4E274-A808-2C8A-2EC5-D62CD5172382}"/>
            </a:ext>
          </a:extLst>
        </p:cNvPr>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0C4A7A72-7417-B056-BFC4-9ECA39DC90D9}"/>
              </a:ext>
            </a:extLst>
          </p:cNvPr>
          <p:cNvPicPr>
            <a:picLocks noChangeAspect="1"/>
          </p:cNvPicPr>
          <p:nvPr/>
        </p:nvPicPr>
        <p:blipFill>
          <a:blip r:embed="rId3"/>
          <a:srcRect/>
          <a:stretch/>
        </p:blipFill>
        <p:spPr>
          <a:xfrm>
            <a:off x="7924800" y="151089"/>
            <a:ext cx="1636710" cy="553592"/>
          </a:xfrm>
          <a:prstGeom prst="rect">
            <a:avLst/>
          </a:prstGeom>
        </p:spPr>
      </p:pic>
      <p:sp>
        <p:nvSpPr>
          <p:cNvPr id="6" name="Slide Number Placeholder 5">
            <a:extLst>
              <a:ext uri="{FF2B5EF4-FFF2-40B4-BE49-F238E27FC236}">
                <a16:creationId xmlns:a16="http://schemas.microsoft.com/office/drawing/2014/main" id="{89711F43-832D-02E3-D176-4DD52EDAEEFE}"/>
              </a:ext>
            </a:extLst>
          </p:cNvPr>
          <p:cNvSpPr>
            <a:spLocks noGrp="1"/>
          </p:cNvSpPr>
          <p:nvPr>
            <p:ph type="sldNum" sz="quarter" idx="12"/>
          </p:nvPr>
        </p:nvSpPr>
        <p:spPr/>
        <p:txBody>
          <a:bodyPr/>
          <a:lstStyle/>
          <a:p>
            <a:fld id="{3F52C219-BBE9-0740-A86B-ABEED3992FDC}" type="slidenum">
              <a:rPr lang="en-US" smtClean="0"/>
              <a:t>24</a:t>
            </a:fld>
            <a:endParaRPr lang="en-US"/>
          </a:p>
        </p:txBody>
      </p:sp>
      <p:sp>
        <p:nvSpPr>
          <p:cNvPr id="17" name="TextBox 12">
            <a:extLst>
              <a:ext uri="{FF2B5EF4-FFF2-40B4-BE49-F238E27FC236}">
                <a16:creationId xmlns:a16="http://schemas.microsoft.com/office/drawing/2014/main" id="{110EBEAB-45F1-13CD-E464-A653026446EB}"/>
              </a:ext>
            </a:extLst>
          </p:cNvPr>
          <p:cNvSpPr txBox="1"/>
          <p:nvPr/>
        </p:nvSpPr>
        <p:spPr>
          <a:xfrm>
            <a:off x="228600" y="1276259"/>
            <a:ext cx="10896599" cy="4667945"/>
          </a:xfrm>
          <a:prstGeom prst="rect">
            <a:avLst/>
          </a:prstGeom>
        </p:spPr>
        <p:txBody>
          <a:bodyPr wrap="square" lIns="0" tIns="0" rIns="0" bIns="0" rtlCol="0" anchor="t">
            <a:spAutoFit/>
          </a:bodyPr>
          <a:lstStyle/>
          <a:p>
            <a:pPr marL="457200" indent="-457200">
              <a:lnSpc>
                <a:spcPts val="2787"/>
              </a:lnSpc>
              <a:spcBef>
                <a:spcPct val="0"/>
              </a:spcBef>
              <a:buFont typeface="+mj-lt"/>
              <a:buAutoNum type="arabicPeriod"/>
            </a:pPr>
            <a:endParaRPr lang="en-US" sz="2400" b="1" dirty="0">
              <a:solidFill>
                <a:srgbClr val="0070C0"/>
              </a:solidFill>
              <a:sym typeface="Public Sans"/>
            </a:endParaRPr>
          </a:p>
          <a:p>
            <a:pPr marL="457200" indent="-457200">
              <a:lnSpc>
                <a:spcPts val="2787"/>
              </a:lnSpc>
              <a:spcBef>
                <a:spcPct val="0"/>
              </a:spcBef>
              <a:buFont typeface="+mj-lt"/>
              <a:buAutoNum type="arabicPeriod"/>
            </a:pPr>
            <a:r>
              <a:rPr lang="en-US" sz="2400" b="1" dirty="0">
                <a:solidFill>
                  <a:srgbClr val="0070C0"/>
                </a:solidFill>
                <a:sym typeface="Public Sans"/>
              </a:rPr>
              <a:t>Updates on the Structure of the LA County Early Care and Education (ECE) Strategic Plan 2026-30 </a:t>
            </a:r>
          </a:p>
          <a:p>
            <a:pPr marL="457200" indent="-457200">
              <a:lnSpc>
                <a:spcPts val="2787"/>
              </a:lnSpc>
              <a:spcBef>
                <a:spcPct val="0"/>
              </a:spcBef>
              <a:buFont typeface="+mj-lt"/>
              <a:buAutoNum type="arabicPeriod"/>
            </a:pPr>
            <a:endParaRPr lang="en-US" sz="2400" b="1" dirty="0">
              <a:solidFill>
                <a:srgbClr val="0070C0"/>
              </a:solidFill>
              <a:sym typeface="Public Sans"/>
            </a:endParaRPr>
          </a:p>
          <a:p>
            <a:pPr marL="457200" indent="-457200">
              <a:lnSpc>
                <a:spcPts val="2787"/>
              </a:lnSpc>
              <a:spcBef>
                <a:spcPct val="0"/>
              </a:spcBef>
              <a:buFont typeface="+mj-lt"/>
              <a:buAutoNum type="arabicPeriod"/>
            </a:pPr>
            <a:r>
              <a:rPr lang="en-US" sz="2400" b="1" dirty="0">
                <a:solidFill>
                  <a:srgbClr val="0070C0"/>
                </a:solidFill>
                <a:sym typeface="Public Sans"/>
              </a:rPr>
              <a:t>Overview of LA County ECE Strategic Plan 2026-30 </a:t>
            </a:r>
          </a:p>
          <a:p>
            <a:pPr marL="457200" indent="-457200">
              <a:lnSpc>
                <a:spcPts val="2787"/>
              </a:lnSpc>
              <a:spcBef>
                <a:spcPct val="0"/>
              </a:spcBef>
              <a:buFont typeface="+mj-lt"/>
              <a:buAutoNum type="arabicPeriod"/>
            </a:pPr>
            <a:endParaRPr lang="en-US" sz="2400" b="1" dirty="0">
              <a:solidFill>
                <a:srgbClr val="0070C0"/>
              </a:solidFill>
              <a:sym typeface="Public Sans"/>
            </a:endParaRPr>
          </a:p>
          <a:p>
            <a:pPr marL="457200" indent="-457200">
              <a:lnSpc>
                <a:spcPts val="2787"/>
              </a:lnSpc>
              <a:spcBef>
                <a:spcPct val="0"/>
              </a:spcBef>
              <a:buFont typeface="+mj-lt"/>
              <a:buAutoNum type="arabicPeriod"/>
            </a:pPr>
            <a:r>
              <a:rPr lang="en-US" sz="2400" b="1" dirty="0">
                <a:solidFill>
                  <a:srgbClr val="0070C0"/>
                </a:solidFill>
                <a:ea typeface="Calibri"/>
                <a:cs typeface="Calibri"/>
                <a:sym typeface="Public Sans"/>
              </a:rPr>
              <a:t>Council Member Discussion </a:t>
            </a:r>
          </a:p>
          <a:p>
            <a:pPr marL="457200" indent="-457200">
              <a:lnSpc>
                <a:spcPts val="2787"/>
              </a:lnSpc>
              <a:spcBef>
                <a:spcPct val="0"/>
              </a:spcBef>
              <a:buFont typeface="+mj-lt"/>
              <a:buAutoNum type="arabicPeriod"/>
            </a:pPr>
            <a:endParaRPr lang="en-US" sz="2400" b="1" dirty="0">
              <a:solidFill>
                <a:srgbClr val="0070C0"/>
              </a:solidFill>
              <a:ea typeface="Calibri"/>
              <a:cs typeface="Calibri"/>
              <a:sym typeface="Public Sans"/>
            </a:endParaRPr>
          </a:p>
          <a:p>
            <a:pPr marL="457200" indent="-457200">
              <a:lnSpc>
                <a:spcPts val="2787"/>
              </a:lnSpc>
              <a:spcBef>
                <a:spcPct val="0"/>
              </a:spcBef>
              <a:buFont typeface="+mj-lt"/>
              <a:buAutoNum type="arabicPeriod"/>
            </a:pPr>
            <a:r>
              <a:rPr lang="en-US" sz="2400" b="1" dirty="0">
                <a:solidFill>
                  <a:srgbClr val="0070C0"/>
                </a:solidFill>
                <a:ea typeface="Calibri"/>
                <a:cs typeface="Calibri"/>
                <a:sym typeface="Public Sans"/>
              </a:rPr>
              <a:t>Public Comment </a:t>
            </a:r>
          </a:p>
          <a:p>
            <a:pPr marL="457200" indent="-457200">
              <a:lnSpc>
                <a:spcPts val="2787"/>
              </a:lnSpc>
              <a:spcBef>
                <a:spcPct val="0"/>
              </a:spcBef>
              <a:buFont typeface="+mj-lt"/>
              <a:buAutoNum type="arabicPeriod"/>
            </a:pPr>
            <a:endParaRPr lang="en-US" sz="2400" b="1" dirty="0">
              <a:solidFill>
                <a:srgbClr val="0070C0"/>
              </a:solidFill>
              <a:ea typeface="Calibri"/>
              <a:cs typeface="Calibri"/>
            </a:endParaRPr>
          </a:p>
          <a:p>
            <a:pPr marL="457200" indent="-457200">
              <a:lnSpc>
                <a:spcPts val="2787"/>
              </a:lnSpc>
              <a:spcBef>
                <a:spcPct val="0"/>
              </a:spcBef>
              <a:buFont typeface="+mj-lt"/>
              <a:buAutoNum type="arabicPeriod"/>
            </a:pPr>
            <a:r>
              <a:rPr lang="en-US" sz="2400" b="1" dirty="0">
                <a:solidFill>
                  <a:srgbClr val="0070C0"/>
                </a:solidFill>
                <a:ea typeface="Calibri"/>
                <a:cs typeface="Calibri"/>
              </a:rPr>
              <a:t>Next Steps </a:t>
            </a:r>
            <a:endParaRPr lang="en-US" sz="2400" b="1" dirty="0">
              <a:solidFill>
                <a:srgbClr val="0070C0"/>
              </a:solidFill>
              <a:sym typeface="Public Sans"/>
            </a:endParaRPr>
          </a:p>
          <a:p>
            <a:pPr>
              <a:lnSpc>
                <a:spcPts val="2787"/>
              </a:lnSpc>
              <a:spcBef>
                <a:spcPct val="0"/>
              </a:spcBef>
            </a:pPr>
            <a:endParaRPr lang="en-US" sz="2400" b="1" dirty="0">
              <a:solidFill>
                <a:srgbClr val="0070C0"/>
              </a:solidFill>
              <a:ea typeface="Calibri"/>
              <a:cs typeface="Calibri"/>
            </a:endParaRPr>
          </a:p>
          <a:p>
            <a:pPr marL="457200" indent="-457200">
              <a:lnSpc>
                <a:spcPts val="2787"/>
              </a:lnSpc>
              <a:spcBef>
                <a:spcPct val="0"/>
              </a:spcBef>
              <a:buFont typeface="+mj-lt"/>
              <a:buAutoNum type="arabicPeriod"/>
            </a:pPr>
            <a:endParaRPr lang="en-US" sz="2400" b="1" dirty="0">
              <a:solidFill>
                <a:srgbClr val="0070C0"/>
              </a:solidFill>
              <a:ea typeface="Public Sans"/>
              <a:cs typeface="Public Sans"/>
              <a:sym typeface="Public Sans"/>
            </a:endParaRPr>
          </a:p>
        </p:txBody>
      </p:sp>
      <p:sp>
        <p:nvSpPr>
          <p:cNvPr id="22" name="Freeform 8">
            <a:extLst>
              <a:ext uri="{FF2B5EF4-FFF2-40B4-BE49-F238E27FC236}">
                <a16:creationId xmlns:a16="http://schemas.microsoft.com/office/drawing/2014/main" id="{77251727-2CD3-2CB7-7736-B523C8C4D2F8}"/>
              </a:ext>
            </a:extLst>
          </p:cNvPr>
          <p:cNvSpPr/>
          <p:nvPr/>
        </p:nvSpPr>
        <p:spPr>
          <a:xfrm>
            <a:off x="4016188" y="5199529"/>
            <a:ext cx="6270811" cy="1658471"/>
          </a:xfrm>
          <a:custGeom>
            <a:avLst/>
            <a:gdLst/>
            <a:ahLst/>
            <a:cxnLst/>
            <a:rect l="l" t="t" r="r" b="b"/>
            <a:pathLst>
              <a:path w="6823393" h="1944667">
                <a:moveTo>
                  <a:pt x="0" y="0"/>
                </a:moveTo>
                <a:lnTo>
                  <a:pt x="6823394" y="0"/>
                </a:lnTo>
                <a:lnTo>
                  <a:pt x="6823394" y="1944667"/>
                </a:lnTo>
                <a:lnTo>
                  <a:pt x="0" y="1944667"/>
                </a:lnTo>
                <a:lnTo>
                  <a:pt x="0" y="0"/>
                </a:lnTo>
                <a:close/>
              </a:path>
            </a:pathLst>
          </a:custGeom>
          <a:blipFill>
            <a:blip r:embed="rId4"/>
            <a:stretch>
              <a:fillRect/>
            </a:stretch>
          </a:blipFill>
        </p:spPr>
        <p:txBody>
          <a:bodyPr/>
          <a:lstStyle/>
          <a:p>
            <a:endParaRPr lang="en-US"/>
          </a:p>
        </p:txBody>
      </p:sp>
      <p:pic>
        <p:nvPicPr>
          <p:cNvPr id="1026" name="Picture 2">
            <a:extLst>
              <a:ext uri="{FF2B5EF4-FFF2-40B4-BE49-F238E27FC236}">
                <a16:creationId xmlns:a16="http://schemas.microsoft.com/office/drawing/2014/main" id="{FB16301E-1D66-C175-9CCD-2B0A6ACBB1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B47EA5-2E60-45E8-682C-5ACBE0F564BC}"/>
              </a:ext>
            </a:extLst>
          </p:cNvPr>
          <p:cNvSpPr txBox="1"/>
          <p:nvPr/>
        </p:nvSpPr>
        <p:spPr>
          <a:xfrm>
            <a:off x="152400" y="166648"/>
            <a:ext cx="5562600" cy="461665"/>
          </a:xfrm>
          <a:prstGeom prst="rect">
            <a:avLst/>
          </a:prstGeom>
          <a:noFill/>
        </p:spPr>
        <p:txBody>
          <a:bodyPr wrap="square" rtlCol="0">
            <a:spAutoFit/>
          </a:bodyPr>
          <a:lstStyle/>
          <a:p>
            <a:r>
              <a:rPr lang="en-US" sz="2400" b="1" dirty="0">
                <a:solidFill>
                  <a:schemeClr val="bg1"/>
                </a:solidFill>
              </a:rPr>
              <a:t>Strategic Plan Overview Agenda</a:t>
            </a:r>
          </a:p>
        </p:txBody>
      </p:sp>
    </p:spTree>
    <p:extLst>
      <p:ext uri="{BB962C8B-B14F-4D97-AF65-F5344CB8AC3E}">
        <p14:creationId xmlns:p14="http://schemas.microsoft.com/office/powerpoint/2010/main" val="205712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1DC8FD2-51A6-B845-98EA-39AAD987E34B}"/>
              </a:ext>
            </a:extLst>
          </p:cNvPr>
          <p:cNvGraphicFramePr/>
          <p:nvPr/>
        </p:nvGraphicFramePr>
        <p:xfrm>
          <a:off x="1935282" y="1033170"/>
          <a:ext cx="8321435" cy="5257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A67ED6FE-D286-FEC2-EC4A-B0B9F7F55A11}"/>
              </a:ext>
            </a:extLst>
          </p:cNvPr>
          <p:cNvPicPr>
            <a:picLocks noChangeAspect="1"/>
          </p:cNvPicPr>
          <p:nvPr/>
        </p:nvPicPr>
        <p:blipFill>
          <a:blip r:embed="rId8"/>
          <a:srcRect/>
          <a:stretch/>
        </p:blipFill>
        <p:spPr>
          <a:xfrm>
            <a:off x="8187069" y="216939"/>
            <a:ext cx="1452601" cy="491320"/>
          </a:xfrm>
          <a:prstGeom prst="rect">
            <a:avLst/>
          </a:prstGeom>
        </p:spPr>
      </p:pic>
      <p:sp>
        <p:nvSpPr>
          <p:cNvPr id="7" name="TextBox 6">
            <a:extLst>
              <a:ext uri="{FF2B5EF4-FFF2-40B4-BE49-F238E27FC236}">
                <a16:creationId xmlns:a16="http://schemas.microsoft.com/office/drawing/2014/main" id="{0BA69D0D-C3B2-D4F3-EC88-D0D3EB19A776}"/>
              </a:ext>
            </a:extLst>
          </p:cNvPr>
          <p:cNvSpPr txBox="1"/>
          <p:nvPr/>
        </p:nvSpPr>
        <p:spPr>
          <a:xfrm>
            <a:off x="11544822" y="6415630"/>
            <a:ext cx="48226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98D37BC-3BF7-D240-84D8-684447399688}" type="slidenum">
              <a:rPr kumimoji="0" lang="en-US" sz="14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97FD69BC-C809-C79A-1C73-CEF907EECB52}"/>
              </a:ext>
            </a:extLst>
          </p:cNvPr>
          <p:cNvSpPr txBox="1">
            <a:spLocks/>
          </p:cNvSpPr>
          <p:nvPr/>
        </p:nvSpPr>
        <p:spPr>
          <a:xfrm>
            <a:off x="251350" y="216939"/>
            <a:ext cx="8745114" cy="896600"/>
          </a:xfrm>
          <a:prstGeom prst="rect">
            <a:avLst/>
          </a:prstGeom>
        </p:spPr>
        <p:txBody>
          <a:bodyPr>
            <a:normAutofit/>
          </a:bodyPr>
          <a:lstStyle>
            <a:lvl1pPr algn="l" defTabSz="914400" rtl="0" eaLnBrk="1" latinLnBrk="0" hangingPunct="1">
              <a:lnSpc>
                <a:spcPct val="90000"/>
              </a:lnSpc>
              <a:spcBef>
                <a:spcPct val="0"/>
              </a:spcBef>
              <a:buNone/>
              <a:defRPr sz="2800" b="1" i="0" kern="1200">
                <a:solidFill>
                  <a:schemeClr val="bg1"/>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Calibri"/>
                <a:ea typeface="Calibri"/>
                <a:cs typeface="Calibri"/>
              </a:rPr>
              <a:t>LA County ECE Strategic Plan 2026-30 Planning Process</a:t>
            </a:r>
            <a:endParaRPr kumimoji="0" lang="en-US" sz="2700" b="1" i="0" u="none" strike="noStrike" kern="1200" cap="none" spc="0" normalizeH="0" baseline="0" noProof="0" dirty="0">
              <a:ln>
                <a:noFill/>
              </a:ln>
              <a:solidFill>
                <a:srgbClr val="FFFFFF"/>
              </a:solidFill>
              <a:effectLst/>
              <a:highlight>
                <a:srgbClr val="FFFF00"/>
              </a:highlight>
              <a:uLnTx/>
              <a:uFillTx/>
              <a:latin typeface="Calibri" panose="020F0502020204030204" pitchFamily="34" charset="0"/>
              <a:ea typeface="+mj-ea"/>
              <a:cs typeface="Calibri" panose="020F0502020204030204" pitchFamily="34" charset="0"/>
            </a:endParaRPr>
          </a:p>
        </p:txBody>
      </p:sp>
      <p:pic>
        <p:nvPicPr>
          <p:cNvPr id="8" name="Picture 2">
            <a:extLst>
              <a:ext uri="{FF2B5EF4-FFF2-40B4-BE49-F238E27FC236}">
                <a16:creationId xmlns:a16="http://schemas.microsoft.com/office/drawing/2014/main" id="{792CC8CB-EFE7-6F72-CEED-EA517B7F1F3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62437" y="6299428"/>
            <a:ext cx="924179" cy="423979"/>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DC064741-70EC-7166-18AB-F0D1F16E7D0B}"/>
              </a:ext>
            </a:extLst>
          </p:cNvPr>
          <p:cNvSpPr/>
          <p:nvPr/>
        </p:nvSpPr>
        <p:spPr>
          <a:xfrm>
            <a:off x="1314985" y="5600770"/>
            <a:ext cx="1146557" cy="896601"/>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We are here</a:t>
            </a:r>
          </a:p>
        </p:txBody>
      </p:sp>
    </p:spTree>
    <p:extLst>
      <p:ext uri="{BB962C8B-B14F-4D97-AF65-F5344CB8AC3E}">
        <p14:creationId xmlns:p14="http://schemas.microsoft.com/office/powerpoint/2010/main" val="47342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45AB2-26A9-31EB-110F-67CECE58FD9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F4ACBFB-E980-7B29-F001-9C59EDB269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7E3C376B-1BE4-5EBE-B5AC-DE505FB877B9}"/>
              </a:ext>
            </a:extLst>
          </p:cNvPr>
          <p:cNvPicPr>
            <a:picLocks noChangeAspect="1"/>
          </p:cNvPicPr>
          <p:nvPr/>
        </p:nvPicPr>
        <p:blipFill>
          <a:blip r:embed="rId3"/>
          <a:srcRect/>
          <a:stretch/>
        </p:blipFill>
        <p:spPr>
          <a:xfrm>
            <a:off x="7924800" y="151089"/>
            <a:ext cx="1636710" cy="553592"/>
          </a:xfrm>
          <a:prstGeom prst="rect">
            <a:avLst/>
          </a:prstGeom>
        </p:spPr>
      </p:pic>
      <p:grpSp>
        <p:nvGrpSpPr>
          <p:cNvPr id="12" name="Group 11">
            <a:extLst>
              <a:ext uri="{FF2B5EF4-FFF2-40B4-BE49-F238E27FC236}">
                <a16:creationId xmlns:a16="http://schemas.microsoft.com/office/drawing/2014/main" id="{FB205109-4769-E115-FD7D-BB88A1D170B1}"/>
              </a:ext>
            </a:extLst>
          </p:cNvPr>
          <p:cNvGrpSpPr/>
          <p:nvPr/>
        </p:nvGrpSpPr>
        <p:grpSpPr>
          <a:xfrm>
            <a:off x="397051" y="1047689"/>
            <a:ext cx="11287277" cy="5048311"/>
            <a:chOff x="242484" y="1365504"/>
            <a:chExt cx="2935883" cy="4715585"/>
          </a:xfrm>
        </p:grpSpPr>
        <p:sp>
          <p:nvSpPr>
            <p:cNvPr id="22" name="Shape 13">
              <a:extLst>
                <a:ext uri="{FF2B5EF4-FFF2-40B4-BE49-F238E27FC236}">
                  <a16:creationId xmlns:a16="http://schemas.microsoft.com/office/drawing/2014/main" id="{A6E2FF56-2140-C112-E184-83B3039B347C}"/>
                </a:ext>
              </a:extLst>
            </p:cNvPr>
            <p:cNvSpPr/>
            <p:nvPr/>
          </p:nvSpPr>
          <p:spPr>
            <a:xfrm>
              <a:off x="242484" y="1448129"/>
              <a:ext cx="2935883" cy="4632960"/>
            </a:xfrm>
            <a:prstGeom prst="roundRect">
              <a:avLst>
                <a:gd name="adj" fmla="val 4545"/>
              </a:avLst>
            </a:prstGeom>
            <a:solidFill>
              <a:srgbClr val="EEEDFE"/>
            </a:solidFill>
            <a:ln w="12700">
              <a:solidFill>
                <a:srgbClr val="FEF3E2"/>
              </a:solidFill>
              <a:prstDash val="solid"/>
            </a:ln>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70C0"/>
                </a:solidFill>
                <a:effectLst/>
                <a:uLnTx/>
                <a:uFillTx/>
                <a:latin typeface="Calibri" panose="020F0502020204030204"/>
                <a:ea typeface="Calibri"/>
                <a:cs typeface="Calibri"/>
              </a:endParaRPr>
            </a:p>
          </p:txBody>
        </p:sp>
        <p:sp>
          <p:nvSpPr>
            <p:cNvPr id="23" name="Shape 14">
              <a:extLst>
                <a:ext uri="{FF2B5EF4-FFF2-40B4-BE49-F238E27FC236}">
                  <a16:creationId xmlns:a16="http://schemas.microsoft.com/office/drawing/2014/main" id="{B25C1EE5-4D64-2288-5048-D91A76782A41}"/>
                </a:ext>
              </a:extLst>
            </p:cNvPr>
            <p:cNvSpPr/>
            <p:nvPr/>
          </p:nvSpPr>
          <p:spPr>
            <a:xfrm>
              <a:off x="256032" y="1365504"/>
              <a:ext cx="2682240" cy="85344"/>
            </a:xfrm>
            <a:prstGeom prst="rect">
              <a:avLst/>
            </a:prstGeom>
            <a:solidFill>
              <a:srgbClr val="7030A0"/>
            </a:solidFill>
            <a:ln w="12700">
              <a:solidFill>
                <a:srgbClr val="854F0B"/>
              </a:solidFill>
              <a:prstDash val="solid"/>
            </a:ln>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70C0"/>
                </a:solidFill>
                <a:effectLst/>
                <a:uLnTx/>
                <a:uFillTx/>
                <a:latin typeface="Calibri" panose="020F0502020204030204"/>
                <a:ea typeface="Calibri"/>
                <a:cs typeface="Calibri"/>
              </a:endParaRPr>
            </a:p>
          </p:txBody>
        </p:sp>
        <p:sp>
          <p:nvSpPr>
            <p:cNvPr id="25" name="Text 15">
              <a:extLst>
                <a:ext uri="{FF2B5EF4-FFF2-40B4-BE49-F238E27FC236}">
                  <a16:creationId xmlns:a16="http://schemas.microsoft.com/office/drawing/2014/main" id="{75D03D12-1418-78D0-B138-0BD84C20A1A4}"/>
                </a:ext>
              </a:extLst>
            </p:cNvPr>
            <p:cNvSpPr/>
            <p:nvPr/>
          </p:nvSpPr>
          <p:spPr>
            <a:xfrm>
              <a:off x="388788" y="1708966"/>
              <a:ext cx="2410508" cy="1108334"/>
            </a:xfrm>
            <a:prstGeom prst="rect">
              <a:avLst/>
            </a:prstGeom>
            <a:no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0070C0"/>
                </a:solidFill>
                <a:effectLst/>
                <a:uLnTx/>
                <a:uFillTx/>
                <a:latin typeface="Calibri"/>
                <a:ea typeface="Calibri"/>
                <a:cs typeface="Calibri"/>
              </a:endParaRPr>
            </a:p>
          </p:txBody>
        </p:sp>
      </p:grpSp>
      <p:pic>
        <p:nvPicPr>
          <p:cNvPr id="8" name="Picture 2">
            <a:extLst>
              <a:ext uri="{FF2B5EF4-FFF2-40B4-BE49-F238E27FC236}">
                <a16:creationId xmlns:a16="http://schemas.microsoft.com/office/drawing/2014/main" id="{D3F7AE83-75CB-E112-B600-6DFB26930F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0149" y="6293273"/>
            <a:ext cx="924179" cy="42397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76DD1C12-FBB8-55E2-47B5-B68DF1EDB3D2}"/>
              </a:ext>
            </a:extLst>
          </p:cNvPr>
          <p:cNvSpPr>
            <a:spLocks noGrp="1"/>
          </p:cNvSpPr>
          <p:nvPr>
            <p:ph type="title"/>
          </p:nvPr>
        </p:nvSpPr>
        <p:spPr>
          <a:xfrm>
            <a:off x="111807" y="-16292"/>
            <a:ext cx="8745114" cy="896600"/>
          </a:xfrm>
        </p:spPr>
        <p:txBody>
          <a:bodyPr>
            <a:normAutofit/>
          </a:bodyPr>
          <a:lstStyle/>
          <a:p>
            <a:r>
              <a:rPr lang="en-US" sz="3000" dirty="0">
                <a:latin typeface="Calibri"/>
                <a:ea typeface="Calibri"/>
                <a:cs typeface="Calibri"/>
              </a:rPr>
              <a:t>Purpose of LA County ECE Strategic Plan 2026-30</a:t>
            </a:r>
            <a:endParaRPr lang="en-US" sz="3000" dirty="0">
              <a:highlight>
                <a:srgbClr val="FFFF00"/>
              </a:highlight>
            </a:endParaRPr>
          </a:p>
        </p:txBody>
      </p:sp>
      <p:sp>
        <p:nvSpPr>
          <p:cNvPr id="14" name="TextBox 13">
            <a:extLst>
              <a:ext uri="{FF2B5EF4-FFF2-40B4-BE49-F238E27FC236}">
                <a16:creationId xmlns:a16="http://schemas.microsoft.com/office/drawing/2014/main" id="{CAD6A3B4-36E0-6A51-564F-F762923E3791}"/>
              </a:ext>
            </a:extLst>
          </p:cNvPr>
          <p:cNvSpPr txBox="1"/>
          <p:nvPr/>
        </p:nvSpPr>
        <p:spPr>
          <a:xfrm>
            <a:off x="538152" y="1185610"/>
            <a:ext cx="9403994"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Calibri" panose="020F0502020204030204"/>
                <a:cs typeface="Calibri" panose="020F0502020204030204"/>
              </a:rPr>
              <a:t>WIC Code Requirement: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Calibri" panose="020F0502020204030204"/>
                <a:ea typeface="Calibri" panose="020F0502020204030204"/>
                <a:cs typeface="Calibri" panose="020F0502020204030204"/>
              </a:rPr>
              <a:t>“Prepare a comprehensive countywide child care plan designed to mobilize public and private resources to address identified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effectLst/>
              <a:uLnTx/>
              <a:uFillTx/>
              <a:latin typeface="Calibri" panose="020F0502020204030204"/>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Segoe UI"/>
                <a:cs typeface="Segoe UI"/>
              </a:rPr>
              <a:t>What It is: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A high-level plan for the early care and education system across LA County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Sets a “North Star” and springboard to unify early care and education stakeholders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effectLst/>
              <a:uLnTx/>
              <a:uFillTx/>
              <a:latin typeface="Calibri" panose="020F0502020204030204"/>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Segoe UI"/>
                <a:cs typeface="Segoe UI"/>
              </a:rPr>
              <a:t>What It Is Not: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It is </a:t>
            </a:r>
            <a:r>
              <a:rPr kumimoji="0" lang="en-US" sz="2000" b="1" i="0" u="none" strike="noStrike" kern="1200" cap="none" spc="0" normalizeH="0" baseline="0" noProof="0" dirty="0">
                <a:ln>
                  <a:noFill/>
                </a:ln>
                <a:effectLst/>
                <a:uLnTx/>
                <a:uFillTx/>
                <a:latin typeface="Calibri" panose="020F0502020204030204"/>
                <a:ea typeface="Segoe UI"/>
                <a:cs typeface="Segoe UI"/>
              </a:rPr>
              <a:t>not OAECE’s strategic plan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The strategic plan is </a:t>
            </a:r>
            <a:r>
              <a:rPr kumimoji="0" lang="en-US" sz="2000" b="1" i="0" u="none" strike="noStrike" kern="1200" cap="none" spc="0" normalizeH="0" baseline="0" noProof="0" dirty="0">
                <a:ln>
                  <a:noFill/>
                </a:ln>
                <a:effectLst/>
                <a:uLnTx/>
                <a:uFillTx/>
                <a:latin typeface="Calibri" panose="020F0502020204030204"/>
                <a:ea typeface="Segoe UI"/>
                <a:cs typeface="Segoe UI"/>
              </a:rPr>
              <a:t>not an implementation plan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effectLst/>
              <a:uLnTx/>
              <a:uFillTx/>
              <a:latin typeface="Calibri" panose="020F0502020204030204"/>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Segoe UI"/>
                <a:cs typeface="Segoe UI"/>
              </a:rPr>
              <a:t>Government Council Guardrails: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Child Care Planning Committee is a </a:t>
            </a:r>
            <a:r>
              <a:rPr kumimoji="0" lang="en-US" sz="2000" b="1" i="0" u="none" strike="noStrike" kern="1200" cap="none" spc="0" normalizeH="0" baseline="0" noProof="0" dirty="0">
                <a:ln>
                  <a:noFill/>
                </a:ln>
                <a:effectLst/>
                <a:uLnTx/>
                <a:uFillTx/>
                <a:latin typeface="Calibri" panose="020F0502020204030204"/>
                <a:ea typeface="Segoe UI"/>
                <a:cs typeface="Segoe UI"/>
              </a:rPr>
              <a:t>government council, not an advocacy coalition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a:ea typeface="Segoe UI"/>
                <a:cs typeface="Segoe UI"/>
              </a:rPr>
              <a:t>Council has a role to </a:t>
            </a:r>
            <a:r>
              <a:rPr kumimoji="0" lang="en-US" sz="2000" b="1" i="0" u="none" strike="noStrike" kern="1200" cap="none" spc="0" normalizeH="0" baseline="0" noProof="0" dirty="0">
                <a:ln>
                  <a:noFill/>
                </a:ln>
                <a:effectLst/>
                <a:uLnTx/>
                <a:uFillTx/>
                <a:latin typeface="Calibri" panose="020F0502020204030204"/>
                <a:ea typeface="Segoe UI"/>
                <a:cs typeface="Segoe UI"/>
              </a:rPr>
              <a:t>educate, plan, and promote systems improvement strategies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70C0"/>
              </a:solidFill>
              <a:effectLst/>
              <a:uLnTx/>
              <a:uFillTx/>
              <a:latin typeface="Calibri" panose="020F0502020204030204"/>
              <a:ea typeface="Segoe UI"/>
              <a:cs typeface="Segoe UI"/>
            </a:endParaRPr>
          </a:p>
        </p:txBody>
      </p:sp>
    </p:spTree>
    <p:extLst>
      <p:ext uri="{BB962C8B-B14F-4D97-AF65-F5344CB8AC3E}">
        <p14:creationId xmlns:p14="http://schemas.microsoft.com/office/powerpoint/2010/main" val="3096133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AA942"/>
        </a:solidFill>
        <a:effectLst/>
      </p:bgPr>
    </p:bg>
    <p:spTree>
      <p:nvGrpSpPr>
        <p:cNvPr id="1" name="">
          <a:extLst>
            <a:ext uri="{FF2B5EF4-FFF2-40B4-BE49-F238E27FC236}">
              <a16:creationId xmlns:a16="http://schemas.microsoft.com/office/drawing/2014/main" id="{1AB4EB57-37F7-2647-BFB8-865BF4046B29}"/>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6507DAE-2413-0B3B-1869-3C39DC2917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1FA55751-B4C1-E6B4-0AAC-79265D75BA81}"/>
              </a:ext>
            </a:extLst>
          </p:cNvPr>
          <p:cNvPicPr>
            <a:picLocks noChangeAspect="1"/>
          </p:cNvPicPr>
          <p:nvPr/>
        </p:nvPicPr>
        <p:blipFill>
          <a:blip r:embed="rId3"/>
          <a:srcRect/>
          <a:stretch/>
        </p:blipFill>
        <p:spPr>
          <a:xfrm>
            <a:off x="7924800" y="151089"/>
            <a:ext cx="1636710" cy="553592"/>
          </a:xfrm>
          <a:prstGeom prst="rect">
            <a:avLst/>
          </a:prstGeom>
        </p:spPr>
      </p:pic>
      <p:sp>
        <p:nvSpPr>
          <p:cNvPr id="7" name="Title 1">
            <a:extLst>
              <a:ext uri="{FF2B5EF4-FFF2-40B4-BE49-F238E27FC236}">
                <a16:creationId xmlns:a16="http://schemas.microsoft.com/office/drawing/2014/main" id="{7677E624-2357-E92F-08A2-202306C8FAA9}"/>
              </a:ext>
            </a:extLst>
          </p:cNvPr>
          <p:cNvSpPr>
            <a:spLocks noGrp="1"/>
          </p:cNvSpPr>
          <p:nvPr>
            <p:ph type="title"/>
          </p:nvPr>
        </p:nvSpPr>
        <p:spPr>
          <a:xfrm>
            <a:off x="398886" y="8112"/>
            <a:ext cx="8745114" cy="896600"/>
          </a:xfrm>
        </p:spPr>
        <p:txBody>
          <a:bodyPr>
            <a:normAutofit/>
          </a:bodyPr>
          <a:lstStyle/>
          <a:p>
            <a:r>
              <a:rPr lang="en-US" sz="3000" b="0" dirty="0">
                <a:latin typeface="Calibri"/>
                <a:ea typeface="Calibri"/>
                <a:cs typeface="Calibri"/>
              </a:rPr>
              <a:t>Goals and Example Strategies</a:t>
            </a:r>
          </a:p>
        </p:txBody>
      </p:sp>
      <p:sp>
        <p:nvSpPr>
          <p:cNvPr id="3" name="Isosceles Triangle 2">
            <a:extLst>
              <a:ext uri="{FF2B5EF4-FFF2-40B4-BE49-F238E27FC236}">
                <a16:creationId xmlns:a16="http://schemas.microsoft.com/office/drawing/2014/main" id="{D7C91D95-4DCE-57B7-C725-96034B898668}"/>
              </a:ext>
            </a:extLst>
          </p:cNvPr>
          <p:cNvSpPr/>
          <p:nvPr/>
        </p:nvSpPr>
        <p:spPr>
          <a:xfrm>
            <a:off x="24319" y="985374"/>
            <a:ext cx="12115800" cy="5852482"/>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EXAMPLE STRATEGY</a:t>
            </a:r>
          </a:p>
          <a:p>
            <a:pPr algn="ctr"/>
            <a:r>
              <a:rPr lang="en-US" dirty="0">
                <a:solidFill>
                  <a:schemeClr val="bg1"/>
                </a:solidFill>
              </a:rPr>
              <a:t>An idea that demonstrates a way </a:t>
            </a:r>
          </a:p>
          <a:p>
            <a:pPr algn="ctr"/>
            <a:r>
              <a:rPr lang="en-US" dirty="0">
                <a:solidFill>
                  <a:schemeClr val="bg1"/>
                </a:solidFill>
              </a:rPr>
              <a:t>to obtain the goal.</a:t>
            </a:r>
          </a:p>
          <a:p>
            <a:pPr algn="ctr"/>
            <a:r>
              <a:rPr lang="en-US" i="1" dirty="0">
                <a:solidFill>
                  <a:schemeClr val="accent3">
                    <a:lumMod val="40000"/>
                    <a:lumOff val="60000"/>
                  </a:schemeClr>
                </a:solidFill>
              </a:rPr>
              <a:t>Engage private sector organizations, like the</a:t>
            </a:r>
          </a:p>
          <a:p>
            <a:pPr algn="ctr"/>
            <a:r>
              <a:rPr lang="en-US" i="1" dirty="0">
                <a:solidFill>
                  <a:schemeClr val="accent3">
                    <a:lumMod val="40000"/>
                    <a:lumOff val="60000"/>
                  </a:schemeClr>
                </a:solidFill>
              </a:rPr>
              <a:t> Chambers of Commerce, as partners in ECE workforce</a:t>
            </a:r>
          </a:p>
          <a:p>
            <a:pPr algn="ctr"/>
            <a:endParaRPr lang="en-US" b="1" dirty="0">
              <a:solidFill>
                <a:schemeClr val="bg1"/>
              </a:solidFill>
            </a:endParaRPr>
          </a:p>
          <a:p>
            <a:pPr algn="ctr"/>
            <a:r>
              <a:rPr lang="en-US" b="1" dirty="0">
                <a:solidFill>
                  <a:schemeClr val="bg1"/>
                </a:solidFill>
              </a:rPr>
              <a:t>GOAL</a:t>
            </a:r>
          </a:p>
          <a:p>
            <a:pPr algn="ctr"/>
            <a:r>
              <a:rPr lang="en-US" dirty="0">
                <a:solidFill>
                  <a:schemeClr val="bg1"/>
                </a:solidFill>
              </a:rPr>
              <a:t>What the Strategic Plan would like to change</a:t>
            </a:r>
          </a:p>
          <a:p>
            <a:pPr algn="ctr"/>
            <a:r>
              <a:rPr lang="en-US" dirty="0">
                <a:solidFill>
                  <a:schemeClr val="accent3">
                    <a:lumMod val="40000"/>
                    <a:lumOff val="60000"/>
                  </a:schemeClr>
                </a:solidFill>
              </a:rPr>
              <a:t> </a:t>
            </a:r>
            <a:r>
              <a:rPr lang="en-US" i="1" dirty="0">
                <a:solidFill>
                  <a:schemeClr val="accent3">
                    <a:lumMod val="40000"/>
                    <a:lumOff val="60000"/>
                  </a:schemeClr>
                </a:solidFill>
              </a:rPr>
              <a:t>Align, expand and strengthen ECE pathways for recruiting and preparing new early educators</a:t>
            </a:r>
            <a:r>
              <a:rPr lang="en-US" i="1" dirty="0">
                <a:solidFill>
                  <a:schemeClr val="accent1">
                    <a:lumMod val="20000"/>
                    <a:lumOff val="80000"/>
                  </a:schemeClr>
                </a:solidFill>
              </a:rPr>
              <a:t>. </a:t>
            </a:r>
          </a:p>
          <a:p>
            <a:pPr algn="ctr"/>
            <a:endParaRPr lang="en-US" i="1" dirty="0">
              <a:solidFill>
                <a:schemeClr val="bg1"/>
              </a:solidFill>
            </a:endParaRPr>
          </a:p>
          <a:p>
            <a:pPr algn="ctr"/>
            <a:endParaRPr lang="en-US" i="1" dirty="0">
              <a:solidFill>
                <a:schemeClr val="bg1"/>
              </a:solidFill>
            </a:endParaRPr>
          </a:p>
          <a:p>
            <a:pPr algn="ctr"/>
            <a:r>
              <a:rPr lang="en-US" b="1" dirty="0">
                <a:solidFill>
                  <a:schemeClr val="bg1"/>
                </a:solidFill>
              </a:rPr>
              <a:t>PRIORITY AREA</a:t>
            </a:r>
            <a:endParaRPr lang="en-US" dirty="0">
              <a:solidFill>
                <a:schemeClr val="bg1"/>
              </a:solidFill>
            </a:endParaRPr>
          </a:p>
          <a:p>
            <a:pPr algn="ctr"/>
            <a:r>
              <a:rPr lang="en-US" dirty="0">
                <a:solidFill>
                  <a:schemeClr val="bg1"/>
                </a:solidFill>
              </a:rPr>
              <a:t>Key focus that guides the strategic plan</a:t>
            </a:r>
          </a:p>
          <a:p>
            <a:pPr algn="ctr"/>
            <a:r>
              <a:rPr lang="en-US" i="1" dirty="0">
                <a:solidFill>
                  <a:schemeClr val="bg1"/>
                </a:solidFill>
              </a:rPr>
              <a:t> </a:t>
            </a:r>
            <a:r>
              <a:rPr lang="en-US" i="1" dirty="0">
                <a:solidFill>
                  <a:schemeClr val="accent3">
                    <a:lumMod val="40000"/>
                    <a:lumOff val="60000"/>
                  </a:schemeClr>
                </a:solidFill>
              </a:rPr>
              <a:t>ECE Workforce</a:t>
            </a:r>
          </a:p>
          <a:p>
            <a:pPr algn="ctr"/>
            <a:endParaRPr lang="en-US" i="1" dirty="0">
              <a:solidFill>
                <a:schemeClr val="accent3">
                  <a:lumMod val="40000"/>
                  <a:lumOff val="60000"/>
                </a:schemeClr>
              </a:solidFill>
            </a:endParaRPr>
          </a:p>
          <a:p>
            <a:pPr algn="ctr"/>
            <a:endParaRPr lang="en-US" i="1" dirty="0">
              <a:solidFill>
                <a:schemeClr val="accent5">
                  <a:lumMod val="60000"/>
                  <a:lumOff val="40000"/>
                </a:schemeClr>
              </a:solidFill>
            </a:endParaRPr>
          </a:p>
          <a:p>
            <a:pPr algn="ctr"/>
            <a:r>
              <a:rPr lang="en-US" i="1" dirty="0">
                <a:solidFill>
                  <a:schemeClr val="accent5">
                    <a:lumMod val="60000"/>
                    <a:lumOff val="40000"/>
                  </a:schemeClr>
                </a:solidFill>
              </a:rPr>
              <a:t> </a:t>
            </a:r>
          </a:p>
          <a:p>
            <a:pPr algn="ctr"/>
            <a:endParaRPr lang="en-US" dirty="0"/>
          </a:p>
          <a:p>
            <a:pPr algn="ctr"/>
            <a:endParaRPr lang="en-US" dirty="0"/>
          </a:p>
        </p:txBody>
      </p:sp>
      <p:sp>
        <p:nvSpPr>
          <p:cNvPr id="15" name="Arrow: Up 14">
            <a:extLst>
              <a:ext uri="{FF2B5EF4-FFF2-40B4-BE49-F238E27FC236}">
                <a16:creationId xmlns:a16="http://schemas.microsoft.com/office/drawing/2014/main" id="{12955DE0-9BF4-F924-85D4-FE52386CE240}"/>
              </a:ext>
            </a:extLst>
          </p:cNvPr>
          <p:cNvSpPr/>
          <p:nvPr/>
        </p:nvSpPr>
        <p:spPr>
          <a:xfrm rot="2735889">
            <a:off x="380373" y="5371390"/>
            <a:ext cx="484632" cy="97840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0A50C4B2-C62B-AFDC-8A6D-075619419D1E}"/>
              </a:ext>
            </a:extLst>
          </p:cNvPr>
          <p:cNvPicPr>
            <a:picLocks noChangeAspect="1"/>
          </p:cNvPicPr>
          <p:nvPr/>
        </p:nvPicPr>
        <p:blipFill>
          <a:blip r:embed="rId4"/>
          <a:stretch>
            <a:fillRect/>
          </a:stretch>
        </p:blipFill>
        <p:spPr>
          <a:xfrm>
            <a:off x="1627562" y="4038480"/>
            <a:ext cx="816935" cy="798645"/>
          </a:xfrm>
          <a:prstGeom prst="rect">
            <a:avLst/>
          </a:prstGeom>
        </p:spPr>
      </p:pic>
      <p:pic>
        <p:nvPicPr>
          <p:cNvPr id="34" name="Picture 33">
            <a:extLst>
              <a:ext uri="{FF2B5EF4-FFF2-40B4-BE49-F238E27FC236}">
                <a16:creationId xmlns:a16="http://schemas.microsoft.com/office/drawing/2014/main" id="{5E7FADE3-5F50-9889-56B8-A9E1D203A90C}"/>
              </a:ext>
            </a:extLst>
          </p:cNvPr>
          <p:cNvPicPr>
            <a:picLocks noChangeAspect="1"/>
          </p:cNvPicPr>
          <p:nvPr/>
        </p:nvPicPr>
        <p:blipFill>
          <a:blip r:embed="rId4"/>
          <a:stretch>
            <a:fillRect/>
          </a:stretch>
        </p:blipFill>
        <p:spPr>
          <a:xfrm>
            <a:off x="3015857" y="2631507"/>
            <a:ext cx="816935" cy="798645"/>
          </a:xfrm>
          <a:prstGeom prst="rect">
            <a:avLst/>
          </a:prstGeom>
        </p:spPr>
      </p:pic>
      <p:pic>
        <p:nvPicPr>
          <p:cNvPr id="36" name="Picture 35">
            <a:extLst>
              <a:ext uri="{FF2B5EF4-FFF2-40B4-BE49-F238E27FC236}">
                <a16:creationId xmlns:a16="http://schemas.microsoft.com/office/drawing/2014/main" id="{5D9AC64D-C9BE-B2CA-D8B1-7D7CCB9AE4D6}"/>
              </a:ext>
            </a:extLst>
          </p:cNvPr>
          <p:cNvPicPr>
            <a:picLocks noChangeAspect="1"/>
          </p:cNvPicPr>
          <p:nvPr/>
        </p:nvPicPr>
        <p:blipFill>
          <a:blip r:embed="rId4"/>
          <a:stretch>
            <a:fillRect/>
          </a:stretch>
        </p:blipFill>
        <p:spPr>
          <a:xfrm rot="16200000">
            <a:off x="8448887" y="2770835"/>
            <a:ext cx="831934" cy="813308"/>
          </a:xfrm>
          <a:prstGeom prst="rect">
            <a:avLst/>
          </a:prstGeom>
        </p:spPr>
      </p:pic>
      <p:pic>
        <p:nvPicPr>
          <p:cNvPr id="40" name="Picture 39">
            <a:extLst>
              <a:ext uri="{FF2B5EF4-FFF2-40B4-BE49-F238E27FC236}">
                <a16:creationId xmlns:a16="http://schemas.microsoft.com/office/drawing/2014/main" id="{83A734A8-51AA-9F8D-8CA6-0D670C628C87}"/>
              </a:ext>
            </a:extLst>
          </p:cNvPr>
          <p:cNvPicPr>
            <a:picLocks noChangeAspect="1"/>
          </p:cNvPicPr>
          <p:nvPr/>
        </p:nvPicPr>
        <p:blipFill>
          <a:blip r:embed="rId5"/>
          <a:stretch>
            <a:fillRect/>
          </a:stretch>
        </p:blipFill>
        <p:spPr>
          <a:xfrm>
            <a:off x="9753600" y="4038480"/>
            <a:ext cx="810838" cy="829128"/>
          </a:xfrm>
          <a:prstGeom prst="rect">
            <a:avLst/>
          </a:prstGeom>
        </p:spPr>
      </p:pic>
      <p:pic>
        <p:nvPicPr>
          <p:cNvPr id="42" name="Picture 41">
            <a:extLst>
              <a:ext uri="{FF2B5EF4-FFF2-40B4-BE49-F238E27FC236}">
                <a16:creationId xmlns:a16="http://schemas.microsoft.com/office/drawing/2014/main" id="{5D366642-2881-A4B2-0968-AA6D78D6EE9F}"/>
              </a:ext>
            </a:extLst>
          </p:cNvPr>
          <p:cNvPicPr>
            <a:picLocks noChangeAspect="1"/>
          </p:cNvPicPr>
          <p:nvPr/>
        </p:nvPicPr>
        <p:blipFill>
          <a:blip r:embed="rId5"/>
          <a:stretch>
            <a:fillRect/>
          </a:stretch>
        </p:blipFill>
        <p:spPr>
          <a:xfrm>
            <a:off x="10972800" y="5345181"/>
            <a:ext cx="810838" cy="829128"/>
          </a:xfrm>
          <a:prstGeom prst="rect">
            <a:avLst/>
          </a:prstGeom>
        </p:spPr>
      </p:pic>
    </p:spTree>
    <p:extLst>
      <p:ext uri="{BB962C8B-B14F-4D97-AF65-F5344CB8AC3E}">
        <p14:creationId xmlns:p14="http://schemas.microsoft.com/office/powerpoint/2010/main" val="917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8E831-94BB-58AE-1B25-52BF671AE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6C67F-1836-0ACB-4C13-C8FEA308DA81}"/>
              </a:ext>
            </a:extLst>
          </p:cNvPr>
          <p:cNvSpPr>
            <a:spLocks noGrp="1"/>
          </p:cNvSpPr>
          <p:nvPr>
            <p:ph type="title"/>
          </p:nvPr>
        </p:nvSpPr>
        <p:spPr/>
        <p:txBody>
          <a:bodyPr>
            <a:normAutofit/>
          </a:bodyPr>
          <a:lstStyle/>
          <a:p>
            <a:r>
              <a:rPr lang="en-US" sz="3000">
                <a:latin typeface="Calibri"/>
                <a:ea typeface="Calibri"/>
                <a:cs typeface="Calibri"/>
              </a:rPr>
              <a:t>How to Use This Plan</a:t>
            </a:r>
            <a:endParaRPr lang="en-US" sz="3000"/>
          </a:p>
        </p:txBody>
      </p:sp>
      <p:pic>
        <p:nvPicPr>
          <p:cNvPr id="5" name="Picture 4" descr="A black background with white text&#10;&#10;AI-generated content may be incorrect.">
            <a:extLst>
              <a:ext uri="{FF2B5EF4-FFF2-40B4-BE49-F238E27FC236}">
                <a16:creationId xmlns:a16="http://schemas.microsoft.com/office/drawing/2014/main" id="{4AC8AADD-C6BE-3C31-AF15-93FE0094A3C5}"/>
              </a:ext>
            </a:extLst>
          </p:cNvPr>
          <p:cNvPicPr>
            <a:picLocks noChangeAspect="1"/>
          </p:cNvPicPr>
          <p:nvPr/>
        </p:nvPicPr>
        <p:blipFill>
          <a:blip r:embed="rId3"/>
          <a:srcRect/>
          <a:stretch/>
        </p:blipFill>
        <p:spPr>
          <a:xfrm>
            <a:off x="7924800" y="151089"/>
            <a:ext cx="1636710" cy="553592"/>
          </a:xfrm>
          <a:prstGeom prst="rect">
            <a:avLst/>
          </a:prstGeom>
        </p:spPr>
      </p:pic>
      <p:sp>
        <p:nvSpPr>
          <p:cNvPr id="6" name="Slide Number Placeholder 5">
            <a:extLst>
              <a:ext uri="{FF2B5EF4-FFF2-40B4-BE49-F238E27FC236}">
                <a16:creationId xmlns:a16="http://schemas.microsoft.com/office/drawing/2014/main" id="{02251008-599F-88B5-07D5-D5FAC05387E3}"/>
              </a:ext>
            </a:extLst>
          </p:cNvPr>
          <p:cNvSpPr>
            <a:spLocks noGrp="1"/>
          </p:cNvSpPr>
          <p:nvPr>
            <p:ph type="sldNum" sz="quarter" idx="12"/>
          </p:nvPr>
        </p:nvSpPr>
        <p:spPr/>
        <p:txBody>
          <a:bodyPr/>
          <a:lstStyle/>
          <a:p>
            <a:fld id="{3F52C219-BBE9-0740-A86B-ABEED3992FDC}" type="slidenum">
              <a:rPr lang="en-US" smtClean="0"/>
              <a:t>28</a:t>
            </a:fld>
            <a:endParaRPr lang="en-US"/>
          </a:p>
        </p:txBody>
      </p:sp>
      <p:pic>
        <p:nvPicPr>
          <p:cNvPr id="3" name="Picture 2">
            <a:extLst>
              <a:ext uri="{FF2B5EF4-FFF2-40B4-BE49-F238E27FC236}">
                <a16:creationId xmlns:a16="http://schemas.microsoft.com/office/drawing/2014/main" id="{C20EDD0E-0B09-D918-A7CC-10B56179A5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
        <p:nvSpPr>
          <p:cNvPr id="24" name="Google Shape;356;p62">
            <a:extLst>
              <a:ext uri="{FF2B5EF4-FFF2-40B4-BE49-F238E27FC236}">
                <a16:creationId xmlns:a16="http://schemas.microsoft.com/office/drawing/2014/main" id="{A69444E2-3D03-356F-4DCC-67CD3F3BB637}"/>
              </a:ext>
            </a:extLst>
          </p:cNvPr>
          <p:cNvSpPr txBox="1">
            <a:spLocks/>
          </p:cNvSpPr>
          <p:nvPr/>
        </p:nvSpPr>
        <p:spPr>
          <a:xfrm>
            <a:off x="10783953" y="6356195"/>
            <a:ext cx="356033" cy="358408"/>
          </a:xfrm>
          <a:prstGeom prst="rect">
            <a:avLst/>
          </a:prstGeom>
          <a:noFill/>
          <a:ln>
            <a:noFill/>
          </a:ln>
        </p:spPr>
        <p:txBody>
          <a:bodyPr spcFirstLastPara="1" vert="horz" wrap="square" lIns="83450" tIns="41708" rIns="83450" bIns="41708" rtlCol="0" anchor="ctr" anchorCtr="0">
            <a:noAutofit/>
          </a:bodyP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mtClean="0"/>
              <a:pPr/>
              <a:t>28</a:t>
            </a:fld>
            <a:endParaRPr lang="en-US"/>
          </a:p>
        </p:txBody>
      </p:sp>
      <p:pic>
        <p:nvPicPr>
          <p:cNvPr id="25" name="Google Shape;357;p62" descr="Speech with solid fill">
            <a:extLst>
              <a:ext uri="{FF2B5EF4-FFF2-40B4-BE49-F238E27FC236}">
                <a16:creationId xmlns:a16="http://schemas.microsoft.com/office/drawing/2014/main" id="{02365B22-B90E-596C-9BB8-74A29EC03703}"/>
              </a:ext>
            </a:extLst>
          </p:cNvPr>
          <p:cNvPicPr preferRelativeResize="0">
            <a:picLocks/>
          </p:cNvPicPr>
          <p:nvPr/>
        </p:nvPicPr>
        <p:blipFill>
          <a:blip>
            <a:extLst>
              <a:ext uri="{96DAC541-7B7A-43D3-8B79-37D633B846F1}">
                <asvg:svgBlip xmlns:asvg="http://schemas.microsoft.com/office/drawing/2016/SVG/main" r:embed="rId5"/>
              </a:ext>
            </a:extLst>
          </a:blip>
          <a:srcRect/>
          <a:stretch/>
        </p:blipFill>
        <p:spPr>
          <a:xfrm>
            <a:off x="3538171" y="2519649"/>
            <a:ext cx="1233272" cy="1266940"/>
          </a:xfrm>
          <a:prstGeom prst="rect">
            <a:avLst/>
          </a:prstGeom>
          <a:noFill/>
          <a:ln>
            <a:noFill/>
          </a:ln>
        </p:spPr>
      </p:pic>
      <p:sp>
        <p:nvSpPr>
          <p:cNvPr id="28" name="Google Shape;360;p62">
            <a:extLst>
              <a:ext uri="{FF2B5EF4-FFF2-40B4-BE49-F238E27FC236}">
                <a16:creationId xmlns:a16="http://schemas.microsoft.com/office/drawing/2014/main" id="{3AE57C30-4057-8C78-D4FB-3C0EB78B4CDE}"/>
              </a:ext>
            </a:extLst>
          </p:cNvPr>
          <p:cNvSpPr txBox="1"/>
          <p:nvPr/>
        </p:nvSpPr>
        <p:spPr>
          <a:xfrm>
            <a:off x="3223658" y="3786589"/>
            <a:ext cx="1862298"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Unify Approaches</a:t>
            </a:r>
            <a:endParaRPr lang="en-US" sz="1636" b="1" dirty="0">
              <a:solidFill>
                <a:srgbClr val="3F3F3F"/>
              </a:solidFill>
            </a:endParaRPr>
          </a:p>
        </p:txBody>
      </p:sp>
      <p:sp>
        <p:nvSpPr>
          <p:cNvPr id="29" name="Google Shape;361;p62">
            <a:extLst>
              <a:ext uri="{FF2B5EF4-FFF2-40B4-BE49-F238E27FC236}">
                <a16:creationId xmlns:a16="http://schemas.microsoft.com/office/drawing/2014/main" id="{1E30C3D0-9860-A090-9380-FC5A31FD5541}"/>
              </a:ext>
            </a:extLst>
          </p:cNvPr>
          <p:cNvSpPr txBox="1"/>
          <p:nvPr/>
        </p:nvSpPr>
        <p:spPr>
          <a:xfrm>
            <a:off x="5733074" y="3817312"/>
            <a:ext cx="1982316"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Empower Families</a:t>
            </a:r>
            <a:endParaRPr lang="en-US" sz="1636" b="1" dirty="0">
              <a:solidFill>
                <a:srgbClr val="3F3F3F"/>
              </a:solidFill>
            </a:endParaRPr>
          </a:p>
        </p:txBody>
      </p:sp>
      <p:sp>
        <p:nvSpPr>
          <p:cNvPr id="30" name="Google Shape;362;p62">
            <a:extLst>
              <a:ext uri="{FF2B5EF4-FFF2-40B4-BE49-F238E27FC236}">
                <a16:creationId xmlns:a16="http://schemas.microsoft.com/office/drawing/2014/main" id="{824E8E23-0124-9D68-5D36-C0749CA05552}"/>
              </a:ext>
            </a:extLst>
          </p:cNvPr>
          <p:cNvSpPr txBox="1"/>
          <p:nvPr/>
        </p:nvSpPr>
        <p:spPr>
          <a:xfrm>
            <a:off x="7997599" y="3817312"/>
            <a:ext cx="2679719"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Guide Planning</a:t>
            </a:r>
            <a:endParaRPr lang="en-US" sz="1636" b="1" dirty="0">
              <a:solidFill>
                <a:srgbClr val="3F3F3F"/>
              </a:solidFill>
            </a:endParaRPr>
          </a:p>
        </p:txBody>
      </p:sp>
      <p:sp>
        <p:nvSpPr>
          <p:cNvPr id="34" name="Google Shape;366;p62">
            <a:extLst>
              <a:ext uri="{FF2B5EF4-FFF2-40B4-BE49-F238E27FC236}">
                <a16:creationId xmlns:a16="http://schemas.microsoft.com/office/drawing/2014/main" id="{33CC21D3-6ABA-77E7-B98D-93150C407AF5}"/>
              </a:ext>
            </a:extLst>
          </p:cNvPr>
          <p:cNvSpPr txBox="1"/>
          <p:nvPr/>
        </p:nvSpPr>
        <p:spPr>
          <a:xfrm>
            <a:off x="3047157" y="6122049"/>
            <a:ext cx="2245244"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Inform Policy</a:t>
            </a:r>
            <a:endParaRPr lang="en-US" sz="1636" b="1" dirty="0">
              <a:solidFill>
                <a:srgbClr val="3F3F3F"/>
              </a:solidFill>
            </a:endParaRPr>
          </a:p>
        </p:txBody>
      </p:sp>
      <p:sp>
        <p:nvSpPr>
          <p:cNvPr id="36" name="Google Shape;368;p62">
            <a:extLst>
              <a:ext uri="{FF2B5EF4-FFF2-40B4-BE49-F238E27FC236}">
                <a16:creationId xmlns:a16="http://schemas.microsoft.com/office/drawing/2014/main" id="{6F35A35C-2DFB-C473-A9B5-3AD2324F3511}"/>
              </a:ext>
            </a:extLst>
          </p:cNvPr>
          <p:cNvSpPr txBox="1"/>
          <p:nvPr/>
        </p:nvSpPr>
        <p:spPr>
          <a:xfrm>
            <a:off x="5585383" y="6113046"/>
            <a:ext cx="2245243"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Influence Leadership</a:t>
            </a:r>
            <a:endParaRPr lang="en-US" sz="1295" dirty="0"/>
          </a:p>
        </p:txBody>
      </p:sp>
      <p:sp>
        <p:nvSpPr>
          <p:cNvPr id="38" name="Google Shape;370;p62">
            <a:extLst>
              <a:ext uri="{FF2B5EF4-FFF2-40B4-BE49-F238E27FC236}">
                <a16:creationId xmlns:a16="http://schemas.microsoft.com/office/drawing/2014/main" id="{C8BFA010-5286-3B87-CB9E-FB81E683387B}"/>
              </a:ext>
            </a:extLst>
          </p:cNvPr>
          <p:cNvSpPr txBox="1"/>
          <p:nvPr/>
        </p:nvSpPr>
        <p:spPr>
          <a:xfrm>
            <a:off x="8269711" y="6113046"/>
            <a:ext cx="2144423" cy="361230"/>
          </a:xfrm>
          <a:prstGeom prst="rect">
            <a:avLst/>
          </a:prstGeom>
          <a:noFill/>
          <a:ln>
            <a:noFill/>
          </a:ln>
        </p:spPr>
        <p:txBody>
          <a:bodyPr spcFirstLastPara="1" wrap="square" lIns="83450" tIns="41708" rIns="83450" bIns="41708" anchor="t" anchorCtr="0">
            <a:spAutoFit/>
          </a:bodyPr>
          <a:lstStyle/>
          <a:p>
            <a:pPr algn="ctr"/>
            <a:r>
              <a:rPr lang="en-US" b="1" dirty="0">
                <a:solidFill>
                  <a:srgbClr val="0070C0"/>
                </a:solidFill>
                <a:ea typeface="Segoe UI"/>
                <a:cs typeface="Segoe UI"/>
              </a:rPr>
              <a:t>Engage Philanthropy</a:t>
            </a:r>
          </a:p>
        </p:txBody>
      </p:sp>
      <p:pic>
        <p:nvPicPr>
          <p:cNvPr id="44" name="Google Shape;357;p62" descr="Court with solid fill">
            <a:extLst>
              <a:ext uri="{FF2B5EF4-FFF2-40B4-BE49-F238E27FC236}">
                <a16:creationId xmlns:a16="http://schemas.microsoft.com/office/drawing/2014/main" id="{F326317D-A8B2-FF71-073A-A3434EFEBB20}"/>
              </a:ext>
            </a:extLst>
          </p:cNvPr>
          <p:cNvPicPr preferRelativeResize="0">
            <a:picLocks/>
          </p:cNvPicPr>
          <p:nvPr/>
        </p:nvPicPr>
        <p:blipFill>
          <a:blip>
            <a:extLst>
              <a:ext uri="{96DAC541-7B7A-43D3-8B79-37D633B846F1}">
                <asvg:svgBlip xmlns:asvg="http://schemas.microsoft.com/office/drawing/2016/SVG/main" r:embed="rId6"/>
              </a:ext>
            </a:extLst>
          </a:blip>
          <a:srcRect/>
          <a:stretch/>
        </p:blipFill>
        <p:spPr>
          <a:xfrm>
            <a:off x="3498277" y="4770041"/>
            <a:ext cx="1343005" cy="1343005"/>
          </a:xfrm>
          <a:prstGeom prst="rect">
            <a:avLst/>
          </a:prstGeom>
          <a:noFill/>
          <a:ln>
            <a:noFill/>
          </a:ln>
        </p:spPr>
      </p:pic>
      <p:pic>
        <p:nvPicPr>
          <p:cNvPr id="46" name="Google Shape;357;p62" descr="Mom with stroller with solid fill">
            <a:extLst>
              <a:ext uri="{FF2B5EF4-FFF2-40B4-BE49-F238E27FC236}">
                <a16:creationId xmlns:a16="http://schemas.microsoft.com/office/drawing/2014/main" id="{5D59523C-7B24-CCC7-1B18-18A216B5F194}"/>
              </a:ext>
            </a:extLst>
          </p:cNvPr>
          <p:cNvPicPr preferRelativeResize="0">
            <a:picLocks/>
          </p:cNvPicPr>
          <p:nvPr/>
        </p:nvPicPr>
        <p:blipFill>
          <a:blip>
            <a:extLst>
              <a:ext uri="{96DAC541-7B7A-43D3-8B79-37D633B846F1}">
                <asvg:svgBlip xmlns:asvg="http://schemas.microsoft.com/office/drawing/2016/SVG/main" r:embed="rId7"/>
              </a:ext>
            </a:extLst>
          </a:blip>
          <a:srcRect/>
          <a:stretch/>
        </p:blipFill>
        <p:spPr>
          <a:xfrm>
            <a:off x="6052730" y="2481617"/>
            <a:ext cx="1343005" cy="1343005"/>
          </a:xfrm>
          <a:prstGeom prst="rect">
            <a:avLst/>
          </a:prstGeom>
          <a:noFill/>
          <a:ln>
            <a:noFill/>
          </a:ln>
        </p:spPr>
      </p:pic>
      <p:pic>
        <p:nvPicPr>
          <p:cNvPr id="48" name="Google Shape;357;p62" descr="List with solid fill">
            <a:extLst>
              <a:ext uri="{FF2B5EF4-FFF2-40B4-BE49-F238E27FC236}">
                <a16:creationId xmlns:a16="http://schemas.microsoft.com/office/drawing/2014/main" id="{3D134287-A2D6-AA63-C8C4-1B1A150E5C53}"/>
              </a:ext>
            </a:extLst>
          </p:cNvPr>
          <p:cNvPicPr preferRelativeResize="0">
            <a:picLocks/>
          </p:cNvPicPr>
          <p:nvPr/>
        </p:nvPicPr>
        <p:blipFill>
          <a:blip>
            <a:extLst>
              <a:ext uri="{96DAC541-7B7A-43D3-8B79-37D633B846F1}">
                <asvg:svgBlip xmlns:asvg="http://schemas.microsoft.com/office/drawing/2016/SVG/main" r:embed="rId8"/>
              </a:ext>
            </a:extLst>
          </a:blip>
          <a:srcRect/>
          <a:stretch/>
        </p:blipFill>
        <p:spPr>
          <a:xfrm>
            <a:off x="8665955" y="2481617"/>
            <a:ext cx="1343005" cy="1343005"/>
          </a:xfrm>
          <a:prstGeom prst="rect">
            <a:avLst/>
          </a:prstGeom>
          <a:noFill/>
          <a:ln>
            <a:noFill/>
          </a:ln>
        </p:spPr>
      </p:pic>
      <p:pic>
        <p:nvPicPr>
          <p:cNvPr id="50" name="Google Shape;357;p62" descr="City with solid fill">
            <a:extLst>
              <a:ext uri="{FF2B5EF4-FFF2-40B4-BE49-F238E27FC236}">
                <a16:creationId xmlns:a16="http://schemas.microsoft.com/office/drawing/2014/main" id="{D8AC174B-142B-8FC1-47EB-8B064C7CD4A8}"/>
              </a:ext>
            </a:extLst>
          </p:cNvPr>
          <p:cNvPicPr preferRelativeResize="0">
            <a:picLocks/>
          </p:cNvPicPr>
          <p:nvPr/>
        </p:nvPicPr>
        <p:blipFill>
          <a:blip>
            <a:extLst>
              <a:ext uri="{96DAC541-7B7A-43D3-8B79-37D633B846F1}">
                <asvg:svgBlip xmlns:asvg="http://schemas.microsoft.com/office/drawing/2016/SVG/main" r:embed="rId9"/>
              </a:ext>
            </a:extLst>
          </a:blip>
          <a:srcRect/>
          <a:stretch/>
        </p:blipFill>
        <p:spPr>
          <a:xfrm>
            <a:off x="6013558" y="4717490"/>
            <a:ext cx="1343005" cy="1343005"/>
          </a:xfrm>
          <a:prstGeom prst="rect">
            <a:avLst/>
          </a:prstGeom>
          <a:noFill/>
          <a:ln>
            <a:noFill/>
          </a:ln>
        </p:spPr>
      </p:pic>
      <p:pic>
        <p:nvPicPr>
          <p:cNvPr id="52" name="Google Shape;357;p62" descr="Flying Money with solid fill">
            <a:extLst>
              <a:ext uri="{FF2B5EF4-FFF2-40B4-BE49-F238E27FC236}">
                <a16:creationId xmlns:a16="http://schemas.microsoft.com/office/drawing/2014/main" id="{D926CC97-B3B3-74A2-49D1-FBF66A3F2C48}"/>
              </a:ext>
            </a:extLst>
          </p:cNvPr>
          <p:cNvPicPr preferRelativeResize="0">
            <a:picLocks/>
          </p:cNvPicPr>
          <p:nvPr/>
        </p:nvPicPr>
        <p:blipFill>
          <a:blip>
            <a:extLst>
              <a:ext uri="{96DAC541-7B7A-43D3-8B79-37D633B846F1}">
                <asvg:svgBlip xmlns:asvg="http://schemas.microsoft.com/office/drawing/2016/SVG/main" r:embed="rId10"/>
              </a:ext>
            </a:extLst>
          </a:blip>
          <a:srcRect/>
          <a:stretch/>
        </p:blipFill>
        <p:spPr>
          <a:xfrm>
            <a:off x="8844764" y="4665797"/>
            <a:ext cx="1343005" cy="1343005"/>
          </a:xfrm>
          <a:prstGeom prst="rect">
            <a:avLst/>
          </a:prstGeom>
          <a:noFill/>
          <a:ln>
            <a:noFill/>
          </a:ln>
        </p:spPr>
      </p:pic>
      <p:sp>
        <p:nvSpPr>
          <p:cNvPr id="53" name="Content Placeholder 3">
            <a:extLst>
              <a:ext uri="{FF2B5EF4-FFF2-40B4-BE49-F238E27FC236}">
                <a16:creationId xmlns:a16="http://schemas.microsoft.com/office/drawing/2014/main" id="{5C416013-C244-6B72-9329-00D804D16A8F}"/>
              </a:ext>
            </a:extLst>
          </p:cNvPr>
          <p:cNvSpPr>
            <a:spLocks noGrp="1"/>
          </p:cNvSpPr>
          <p:nvPr>
            <p:ph idx="1"/>
          </p:nvPr>
        </p:nvSpPr>
        <p:spPr>
          <a:xfrm>
            <a:off x="271271" y="1118804"/>
            <a:ext cx="11562919" cy="446520"/>
          </a:xfrm>
        </p:spPr>
        <p:txBody>
          <a:bodyPr vert="horz" lIns="91440" tIns="45720" rIns="91440" bIns="45720" rtlCol="0" anchor="t">
            <a:noAutofit/>
          </a:bodyPr>
          <a:lstStyle/>
          <a:p>
            <a:pPr marL="0" indent="0" algn="ctr">
              <a:buNone/>
            </a:pPr>
            <a:r>
              <a:rPr lang="en-US" sz="2200" b="1" dirty="0">
                <a:solidFill>
                  <a:srgbClr val="5AA942"/>
                </a:solidFill>
                <a:latin typeface="Calibri"/>
                <a:ea typeface="Calibri"/>
                <a:cs typeface="Calibri"/>
              </a:rPr>
              <a:t>The LA County ECE Strategic Plan 2026-30 is a guiding framework for LA County’s ECE system.</a:t>
            </a:r>
          </a:p>
        </p:txBody>
      </p:sp>
      <p:sp>
        <p:nvSpPr>
          <p:cNvPr id="55" name="TextBox 54">
            <a:extLst>
              <a:ext uri="{FF2B5EF4-FFF2-40B4-BE49-F238E27FC236}">
                <a16:creationId xmlns:a16="http://schemas.microsoft.com/office/drawing/2014/main" id="{0C91E67F-CA01-4B1F-0440-3AA3F010A530}"/>
              </a:ext>
            </a:extLst>
          </p:cNvPr>
          <p:cNvSpPr txBox="1"/>
          <p:nvPr/>
        </p:nvSpPr>
        <p:spPr>
          <a:xfrm>
            <a:off x="486536" y="1551135"/>
            <a:ext cx="11132388"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b="1" dirty="0">
                <a:solidFill>
                  <a:srgbClr val="7030A0"/>
                </a:solidFill>
                <a:latin typeface="Calibri"/>
                <a:ea typeface="Segoe UI"/>
                <a:cs typeface="Segoe UI"/>
              </a:rPr>
              <a:t>Successful implementation requires active participation from every stakeholder group.</a:t>
            </a:r>
            <a:endParaRPr lang="en-US" sz="2200" dirty="0">
              <a:ea typeface="Segoe UI"/>
              <a:cs typeface="Segoe UI"/>
            </a:endParaRPr>
          </a:p>
        </p:txBody>
      </p:sp>
      <p:sp>
        <p:nvSpPr>
          <p:cNvPr id="56" name="TextBox 55">
            <a:extLst>
              <a:ext uri="{FF2B5EF4-FFF2-40B4-BE49-F238E27FC236}">
                <a16:creationId xmlns:a16="http://schemas.microsoft.com/office/drawing/2014/main" id="{F7E1D73C-30F6-EC0F-33D1-16E79452287A}"/>
              </a:ext>
            </a:extLst>
          </p:cNvPr>
          <p:cNvSpPr txBox="1"/>
          <p:nvPr/>
        </p:nvSpPr>
        <p:spPr>
          <a:xfrm>
            <a:off x="364080" y="2971800"/>
            <a:ext cx="2212460" cy="2585323"/>
          </a:xfrm>
          <a:prstGeom prst="rect">
            <a:avLst/>
          </a:prstGeom>
          <a:solidFill>
            <a:srgbClr val="7030A0">
              <a:alpha val="10000"/>
            </a:srgbClr>
          </a:solidFill>
          <a:ln>
            <a:solidFill>
              <a:srgbClr val="7030A0"/>
            </a:solidFill>
          </a:ln>
        </p:spPr>
        <p:txBody>
          <a:bodyPr wrap="square" rtlCol="0" anchor="ctr" anchorCtr="0">
            <a:spAutoFit/>
          </a:bodyPr>
          <a:lstStyle/>
          <a:p>
            <a:pPr marL="285750" indent="-285750">
              <a:buFont typeface="Arial" panose="020B0604020202020204" pitchFamily="34" charset="0"/>
              <a:buChar char="•"/>
            </a:pPr>
            <a:r>
              <a:rPr lang="en-US" b="1">
                <a:solidFill>
                  <a:srgbClr val="7030A0"/>
                </a:solidFill>
              </a:rPr>
              <a:t>Early Educators</a:t>
            </a:r>
          </a:p>
          <a:p>
            <a:pPr marL="285750" indent="-285750">
              <a:buFont typeface="Arial" panose="020B0604020202020204" pitchFamily="34" charset="0"/>
              <a:buChar char="•"/>
            </a:pPr>
            <a:r>
              <a:rPr lang="en-US" b="1">
                <a:solidFill>
                  <a:srgbClr val="7030A0"/>
                </a:solidFill>
              </a:rPr>
              <a:t>Families</a:t>
            </a:r>
          </a:p>
          <a:p>
            <a:pPr marL="285750" indent="-285750">
              <a:buFont typeface="Arial" panose="020B0604020202020204" pitchFamily="34" charset="0"/>
              <a:buChar char="•"/>
            </a:pPr>
            <a:r>
              <a:rPr lang="en-US" b="1">
                <a:solidFill>
                  <a:srgbClr val="7030A0"/>
                </a:solidFill>
              </a:rPr>
              <a:t>Community Organizations</a:t>
            </a:r>
          </a:p>
          <a:p>
            <a:pPr marL="285750" indent="-285750">
              <a:buFont typeface="Arial" panose="020B0604020202020204" pitchFamily="34" charset="0"/>
              <a:buChar char="•"/>
            </a:pPr>
            <a:r>
              <a:rPr lang="en-US" b="1">
                <a:solidFill>
                  <a:srgbClr val="7030A0"/>
                </a:solidFill>
              </a:rPr>
              <a:t>Systems Leaders</a:t>
            </a:r>
          </a:p>
          <a:p>
            <a:pPr marL="285750" indent="-285750">
              <a:buFont typeface="Arial" panose="020B0604020202020204" pitchFamily="34" charset="0"/>
              <a:buChar char="•"/>
            </a:pPr>
            <a:r>
              <a:rPr lang="en-US" b="1">
                <a:solidFill>
                  <a:srgbClr val="7030A0"/>
                </a:solidFill>
              </a:rPr>
              <a:t>Elected Officials</a:t>
            </a:r>
          </a:p>
          <a:p>
            <a:pPr marL="285750" indent="-285750">
              <a:buFont typeface="Arial" panose="020B0604020202020204" pitchFamily="34" charset="0"/>
              <a:buChar char="•"/>
            </a:pPr>
            <a:r>
              <a:rPr lang="en-US" b="1">
                <a:solidFill>
                  <a:srgbClr val="7030A0"/>
                </a:solidFill>
              </a:rPr>
              <a:t>Business Leaders</a:t>
            </a:r>
          </a:p>
          <a:p>
            <a:pPr marL="285750" indent="-285750">
              <a:buFont typeface="Arial" panose="020B0604020202020204" pitchFamily="34" charset="0"/>
              <a:buChar char="•"/>
            </a:pPr>
            <a:r>
              <a:rPr lang="en-US" b="1">
                <a:solidFill>
                  <a:srgbClr val="7030A0"/>
                </a:solidFill>
              </a:rPr>
              <a:t>Philanthropy</a:t>
            </a:r>
          </a:p>
          <a:p>
            <a:pPr marL="285750" indent="-285750">
              <a:buFont typeface="Arial" panose="020B0604020202020204" pitchFamily="34" charset="0"/>
              <a:buChar char="•"/>
            </a:pPr>
            <a:r>
              <a:rPr lang="en-US" b="1">
                <a:solidFill>
                  <a:srgbClr val="7030A0"/>
                </a:solidFill>
              </a:rPr>
              <a:t>School Districts </a:t>
            </a:r>
          </a:p>
        </p:txBody>
      </p:sp>
    </p:spTree>
    <p:extLst>
      <p:ext uri="{BB962C8B-B14F-4D97-AF65-F5344CB8AC3E}">
        <p14:creationId xmlns:p14="http://schemas.microsoft.com/office/powerpoint/2010/main" val="2037612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7ED6FE-D286-FEC2-EC4A-B0B9F7F55A11}"/>
              </a:ext>
            </a:extLst>
          </p:cNvPr>
          <p:cNvPicPr>
            <a:picLocks noChangeAspect="1"/>
          </p:cNvPicPr>
          <p:nvPr/>
        </p:nvPicPr>
        <p:blipFill>
          <a:blip r:embed="rId3"/>
          <a:srcRect/>
          <a:stretch/>
        </p:blipFill>
        <p:spPr>
          <a:xfrm>
            <a:off x="8187069" y="216939"/>
            <a:ext cx="1452601" cy="491320"/>
          </a:xfrm>
          <a:prstGeom prst="rect">
            <a:avLst/>
          </a:prstGeom>
        </p:spPr>
      </p:pic>
      <p:sp>
        <p:nvSpPr>
          <p:cNvPr id="7" name="TextBox 6">
            <a:extLst>
              <a:ext uri="{FF2B5EF4-FFF2-40B4-BE49-F238E27FC236}">
                <a16:creationId xmlns:a16="http://schemas.microsoft.com/office/drawing/2014/main" id="{0BA69D0D-C3B2-D4F3-EC88-D0D3EB19A776}"/>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29</a:t>
            </a:fld>
            <a:endParaRPr lang="en-US" sz="1400"/>
          </a:p>
        </p:txBody>
      </p:sp>
      <p:sp>
        <p:nvSpPr>
          <p:cNvPr id="4" name="Title 1">
            <a:extLst>
              <a:ext uri="{FF2B5EF4-FFF2-40B4-BE49-F238E27FC236}">
                <a16:creationId xmlns:a16="http://schemas.microsoft.com/office/drawing/2014/main" id="{97FD69BC-C809-C79A-1C73-CEF907EECB52}"/>
              </a:ext>
            </a:extLst>
          </p:cNvPr>
          <p:cNvSpPr txBox="1">
            <a:spLocks/>
          </p:cNvSpPr>
          <p:nvPr/>
        </p:nvSpPr>
        <p:spPr>
          <a:xfrm>
            <a:off x="251350" y="216939"/>
            <a:ext cx="8745114" cy="896600"/>
          </a:xfrm>
          <a:prstGeom prst="rect">
            <a:avLst/>
          </a:prstGeom>
        </p:spPr>
        <p:txBody>
          <a:bodyPr>
            <a:normAutofit/>
          </a:bodyPr>
          <a:lstStyle>
            <a:lvl1pPr algn="l" defTabSz="914400" rtl="0" eaLnBrk="1" latinLnBrk="0" hangingPunct="1">
              <a:lnSpc>
                <a:spcPct val="90000"/>
              </a:lnSpc>
              <a:spcBef>
                <a:spcPct val="0"/>
              </a:spcBef>
              <a:buNone/>
              <a:defRPr sz="2800" b="1" i="0" kern="1200">
                <a:solidFill>
                  <a:schemeClr val="bg1"/>
                </a:solidFill>
                <a:latin typeface="Calibri" panose="020F0502020204030204" pitchFamily="34" charset="0"/>
                <a:ea typeface="+mj-ea"/>
                <a:cs typeface="Calibri" panose="020F0502020204030204" pitchFamily="34" charset="0"/>
              </a:defRPr>
            </a:lvl1pPr>
          </a:lstStyle>
          <a:p>
            <a:r>
              <a:rPr lang="en-US" sz="2700">
                <a:latin typeface="Calibri"/>
                <a:ea typeface="Calibri"/>
                <a:cs typeface="Calibri"/>
              </a:rPr>
              <a:t>LA County ECE Strategic Plan 2026-30</a:t>
            </a:r>
            <a:endParaRPr lang="en-US" sz="2700">
              <a:highlight>
                <a:srgbClr val="FFFF00"/>
              </a:highlight>
            </a:endParaRPr>
          </a:p>
        </p:txBody>
      </p:sp>
      <p:pic>
        <p:nvPicPr>
          <p:cNvPr id="8" name="Picture 2">
            <a:extLst>
              <a:ext uri="{FF2B5EF4-FFF2-40B4-BE49-F238E27FC236}">
                <a16:creationId xmlns:a16="http://schemas.microsoft.com/office/drawing/2014/main" id="{792CC8CB-EFE7-6F72-CEED-EA517B7F1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2437" y="6299428"/>
            <a:ext cx="924179" cy="4239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59BF6CE7-2BEB-6125-AA3F-2F3E6258616F}"/>
              </a:ext>
            </a:extLst>
          </p:cNvPr>
          <p:cNvGraphicFramePr/>
          <p:nvPr>
            <p:extLst>
              <p:ext uri="{D42A27DB-BD31-4B8C-83A1-F6EECF244321}">
                <p14:modId xmlns:p14="http://schemas.microsoft.com/office/powerpoint/2010/main" val="2770119253"/>
              </p:ext>
            </p:extLst>
          </p:nvPr>
        </p:nvGraphicFramePr>
        <p:xfrm>
          <a:off x="2202384" y="1483636"/>
          <a:ext cx="7787231" cy="43261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Content Placeholder 3">
            <a:extLst>
              <a:ext uri="{FF2B5EF4-FFF2-40B4-BE49-F238E27FC236}">
                <a16:creationId xmlns:a16="http://schemas.microsoft.com/office/drawing/2014/main" id="{98D6118A-4F06-90C4-95A8-AB55FC266B68}"/>
              </a:ext>
            </a:extLst>
          </p:cNvPr>
          <p:cNvSpPr txBox="1">
            <a:spLocks/>
          </p:cNvSpPr>
          <p:nvPr/>
        </p:nvSpPr>
        <p:spPr>
          <a:xfrm>
            <a:off x="271272" y="1118804"/>
            <a:ext cx="6617208" cy="44652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rgbClr val="5AA942"/>
                </a:solidFill>
                <a:latin typeface="Calibri"/>
                <a:ea typeface="Calibri"/>
                <a:cs typeface="Calibri"/>
              </a:rPr>
              <a:t>Key Components</a:t>
            </a:r>
          </a:p>
        </p:txBody>
      </p:sp>
    </p:spTree>
    <p:extLst>
      <p:ext uri="{BB962C8B-B14F-4D97-AF65-F5344CB8AC3E}">
        <p14:creationId xmlns:p14="http://schemas.microsoft.com/office/powerpoint/2010/main" val="2778594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9518F-2A7A-BFDD-F6CC-50B856D1A2B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5022DEF-1CA2-AD8A-4B4A-4027B116A42F}"/>
              </a:ext>
            </a:extLst>
          </p:cNvPr>
          <p:cNvSpPr txBox="1"/>
          <p:nvPr/>
        </p:nvSpPr>
        <p:spPr>
          <a:xfrm>
            <a:off x="4223191" y="2455580"/>
            <a:ext cx="3430309" cy="461665"/>
          </a:xfrm>
          <a:prstGeom prst="rect">
            <a:avLst/>
          </a:prstGeom>
          <a:noFill/>
        </p:spPr>
        <p:txBody>
          <a:bodyPr wrap="square" rtlCol="0">
            <a:spAutoFit/>
          </a:bodyPr>
          <a:lstStyle/>
          <a:p>
            <a:pPr algn="ctr"/>
            <a:r>
              <a:rPr lang="en-US" sz="2400" b="1" dirty="0">
                <a:solidFill>
                  <a:srgbClr val="000000"/>
                </a:solidFill>
                <a:latin typeface="Arial" panose="020B0604020202020204" pitchFamily="34" charset="0"/>
              </a:rPr>
              <a:t>First Vice Chair</a:t>
            </a:r>
            <a:endParaRPr lang="en-US" sz="2400" b="1" i="0" u="none" strike="noStrike" baseline="0"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522DBBF8-59FC-FC5D-D86E-CE1F5852FD61}"/>
              </a:ext>
            </a:extLst>
          </p:cNvPr>
          <p:cNvSpPr txBox="1"/>
          <p:nvPr/>
        </p:nvSpPr>
        <p:spPr>
          <a:xfrm>
            <a:off x="835297" y="5373997"/>
            <a:ext cx="3217462" cy="707886"/>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Andrea Fernandez Mendoza</a:t>
            </a:r>
          </a:p>
        </p:txBody>
      </p:sp>
      <p:sp>
        <p:nvSpPr>
          <p:cNvPr id="7" name="TextBox 6">
            <a:extLst>
              <a:ext uri="{FF2B5EF4-FFF2-40B4-BE49-F238E27FC236}">
                <a16:creationId xmlns:a16="http://schemas.microsoft.com/office/drawing/2014/main" id="{F0BBA19D-3BFA-2BD8-C4D2-83E45B47600F}"/>
              </a:ext>
            </a:extLst>
          </p:cNvPr>
          <p:cNvSpPr txBox="1"/>
          <p:nvPr/>
        </p:nvSpPr>
        <p:spPr>
          <a:xfrm>
            <a:off x="968887" y="2455580"/>
            <a:ext cx="2744509" cy="461665"/>
          </a:xfrm>
          <a:prstGeom prst="rect">
            <a:avLst/>
          </a:prstGeom>
          <a:noFill/>
        </p:spPr>
        <p:txBody>
          <a:bodyPr wrap="square" rtlCol="0">
            <a:spAutoFit/>
          </a:bodyPr>
          <a:lstStyle/>
          <a:p>
            <a:pPr algn="ctr"/>
            <a:r>
              <a:rPr lang="en-US" sz="2400" b="1" dirty="0">
                <a:solidFill>
                  <a:srgbClr val="000000"/>
                </a:solidFill>
                <a:latin typeface="Arial" panose="020B0604020202020204" pitchFamily="34" charset="0"/>
              </a:rPr>
              <a:t>Chair</a:t>
            </a:r>
            <a:endParaRPr lang="en-US" sz="2400" b="1" i="0" u="none" strike="noStrike" baseline="0" dirty="0">
              <a:solidFill>
                <a:srgbClr val="000000"/>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1D82859E-0EBE-5F8A-EDAF-439132E51606}"/>
              </a:ext>
            </a:extLst>
          </p:cNvPr>
          <p:cNvCxnSpPr>
            <a:cxnSpLocks/>
          </p:cNvCxnSpPr>
          <p:nvPr/>
        </p:nvCxnSpPr>
        <p:spPr>
          <a:xfrm>
            <a:off x="3886200" y="2343345"/>
            <a:ext cx="0" cy="3522046"/>
          </a:xfrm>
          <a:prstGeom prst="line">
            <a:avLst/>
          </a:prstGeom>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D24227F8-536B-7A5C-4BDD-F47390A5E04A}"/>
              </a:ext>
            </a:extLst>
          </p:cNvPr>
          <p:cNvPicPr>
            <a:picLocks noChangeAspect="1"/>
          </p:cNvPicPr>
          <p:nvPr/>
        </p:nvPicPr>
        <p:blipFill>
          <a:blip r:embed="rId2"/>
          <a:srcRect/>
          <a:stretch/>
        </p:blipFill>
        <p:spPr>
          <a:xfrm>
            <a:off x="4892277" y="1100102"/>
            <a:ext cx="2407446" cy="939748"/>
          </a:xfrm>
          <a:prstGeom prst="rect">
            <a:avLst/>
          </a:prstGeom>
        </p:spPr>
      </p:pic>
      <p:sp>
        <p:nvSpPr>
          <p:cNvPr id="10" name="TextBox 9">
            <a:extLst>
              <a:ext uri="{FF2B5EF4-FFF2-40B4-BE49-F238E27FC236}">
                <a16:creationId xmlns:a16="http://schemas.microsoft.com/office/drawing/2014/main" id="{6B8E5F9C-AC10-1081-FF3B-58139F4E8691}"/>
              </a:ext>
            </a:extLst>
          </p:cNvPr>
          <p:cNvSpPr txBox="1"/>
          <p:nvPr/>
        </p:nvSpPr>
        <p:spPr>
          <a:xfrm>
            <a:off x="73019" y="228600"/>
            <a:ext cx="4397360" cy="461665"/>
          </a:xfrm>
          <a:prstGeom prst="rect">
            <a:avLst/>
          </a:prstGeom>
          <a:noFill/>
        </p:spPr>
        <p:txBody>
          <a:bodyPr wrap="square" rtlCol="0">
            <a:spAutoFit/>
          </a:bodyPr>
          <a:lstStyle/>
          <a:p>
            <a:r>
              <a:rPr lang="en-US" sz="2400" b="1" dirty="0">
                <a:solidFill>
                  <a:schemeClr val="bg1"/>
                </a:solidFill>
              </a:rPr>
              <a:t>LPC Leadership</a:t>
            </a:r>
          </a:p>
        </p:txBody>
      </p:sp>
      <p:cxnSp>
        <p:nvCxnSpPr>
          <p:cNvPr id="12" name="Straight Connector 11">
            <a:extLst>
              <a:ext uri="{FF2B5EF4-FFF2-40B4-BE49-F238E27FC236}">
                <a16:creationId xmlns:a16="http://schemas.microsoft.com/office/drawing/2014/main" id="{81D7532B-4667-CDF1-A80E-A4D0184C4C79}"/>
              </a:ext>
            </a:extLst>
          </p:cNvPr>
          <p:cNvCxnSpPr>
            <a:cxnSpLocks/>
          </p:cNvCxnSpPr>
          <p:nvPr/>
        </p:nvCxnSpPr>
        <p:spPr>
          <a:xfrm>
            <a:off x="8093209" y="2384598"/>
            <a:ext cx="0" cy="3522046"/>
          </a:xfrm>
          <a:prstGeom prst="line">
            <a:avLst/>
          </a:prstGeom>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F91145FB-CA38-74C7-0D9B-317D95D333EF}"/>
              </a:ext>
            </a:extLst>
          </p:cNvPr>
          <p:cNvSpPr txBox="1"/>
          <p:nvPr/>
        </p:nvSpPr>
        <p:spPr>
          <a:xfrm>
            <a:off x="8152740" y="2505465"/>
            <a:ext cx="3430309" cy="461665"/>
          </a:xfrm>
          <a:prstGeom prst="rect">
            <a:avLst/>
          </a:prstGeom>
          <a:noFill/>
        </p:spPr>
        <p:txBody>
          <a:bodyPr wrap="square" rtlCol="0">
            <a:spAutoFit/>
          </a:bodyPr>
          <a:lstStyle/>
          <a:p>
            <a:pPr algn="ctr"/>
            <a:r>
              <a:rPr lang="en-US" sz="2400" b="1" dirty="0">
                <a:solidFill>
                  <a:srgbClr val="000000"/>
                </a:solidFill>
                <a:latin typeface="Arial" panose="020B0604020202020204" pitchFamily="34" charset="0"/>
              </a:rPr>
              <a:t>Second Vice Chair</a:t>
            </a:r>
            <a:endParaRPr lang="en-US" sz="2400" b="1" i="0" u="none" strike="noStrike" baseline="0" dirty="0">
              <a:solidFill>
                <a:srgbClr val="000000"/>
              </a:solidFill>
              <a:latin typeface="Arial" panose="020B0604020202020204" pitchFamily="34" charset="0"/>
            </a:endParaRPr>
          </a:p>
        </p:txBody>
      </p:sp>
      <p:sp>
        <p:nvSpPr>
          <p:cNvPr id="14" name="TextBox 13">
            <a:extLst>
              <a:ext uri="{FF2B5EF4-FFF2-40B4-BE49-F238E27FC236}">
                <a16:creationId xmlns:a16="http://schemas.microsoft.com/office/drawing/2014/main" id="{912E65EC-C73E-C051-72F0-EA296C4CDB1D}"/>
              </a:ext>
            </a:extLst>
          </p:cNvPr>
          <p:cNvSpPr txBox="1"/>
          <p:nvPr/>
        </p:nvSpPr>
        <p:spPr>
          <a:xfrm>
            <a:off x="7784303" y="5430803"/>
            <a:ext cx="4375040"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Christina Moore</a:t>
            </a:r>
          </a:p>
        </p:txBody>
      </p:sp>
      <p:sp>
        <p:nvSpPr>
          <p:cNvPr id="15" name="TextBox 14">
            <a:extLst>
              <a:ext uri="{FF2B5EF4-FFF2-40B4-BE49-F238E27FC236}">
                <a16:creationId xmlns:a16="http://schemas.microsoft.com/office/drawing/2014/main" id="{50A172E4-06E8-F4F2-1B2B-A4895BAD28FC}"/>
              </a:ext>
            </a:extLst>
          </p:cNvPr>
          <p:cNvSpPr txBox="1"/>
          <p:nvPr/>
        </p:nvSpPr>
        <p:spPr>
          <a:xfrm>
            <a:off x="3750826" y="5427275"/>
            <a:ext cx="4375040"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Rachel </a:t>
            </a:r>
            <a:r>
              <a:rPr lang="en-US" sz="2000" b="1" i="0" u="none" strike="noStrike" baseline="0" dirty="0" err="1">
                <a:solidFill>
                  <a:srgbClr val="000000"/>
                </a:solidFill>
                <a:latin typeface="Arial" panose="020B0604020202020204" pitchFamily="34" charset="0"/>
              </a:rPr>
              <a:t>Bocarsly</a:t>
            </a:r>
            <a:endParaRPr lang="en-US" sz="2000" b="1" i="0" u="none" strike="noStrike" baseline="0" dirty="0">
              <a:solidFill>
                <a:srgbClr val="000000"/>
              </a:solidFill>
              <a:latin typeface="Arial" panose="020B0604020202020204" pitchFamily="34" charset="0"/>
            </a:endParaRPr>
          </a:p>
        </p:txBody>
      </p:sp>
      <p:pic>
        <p:nvPicPr>
          <p:cNvPr id="18" name="Picture 17">
            <a:extLst>
              <a:ext uri="{FF2B5EF4-FFF2-40B4-BE49-F238E27FC236}">
                <a16:creationId xmlns:a16="http://schemas.microsoft.com/office/drawing/2014/main" id="{5944F5ED-A008-2E4A-D271-4FB5B6150C4C}"/>
              </a:ext>
            </a:extLst>
          </p:cNvPr>
          <p:cNvPicPr>
            <a:picLocks noChangeAspect="1"/>
          </p:cNvPicPr>
          <p:nvPr/>
        </p:nvPicPr>
        <p:blipFill>
          <a:blip r:embed="rId3"/>
          <a:stretch>
            <a:fillRect/>
          </a:stretch>
        </p:blipFill>
        <p:spPr>
          <a:xfrm>
            <a:off x="1159253" y="3033175"/>
            <a:ext cx="2224892" cy="2224892"/>
          </a:xfrm>
          <a:prstGeom prst="rect">
            <a:avLst/>
          </a:prstGeom>
          <a:solidFill>
            <a:schemeClr val="accent1"/>
          </a:solidFill>
          <a:ln w="38100">
            <a:solidFill>
              <a:schemeClr val="accent1"/>
            </a:solidFill>
          </a:ln>
        </p:spPr>
      </p:pic>
      <p:pic>
        <p:nvPicPr>
          <p:cNvPr id="20" name="Picture 19">
            <a:extLst>
              <a:ext uri="{FF2B5EF4-FFF2-40B4-BE49-F238E27FC236}">
                <a16:creationId xmlns:a16="http://schemas.microsoft.com/office/drawing/2014/main" id="{5E1C404A-8A33-6272-242E-73E61ACFB40A}"/>
              </a:ext>
            </a:extLst>
          </p:cNvPr>
          <p:cNvPicPr>
            <a:picLocks noChangeAspect="1"/>
          </p:cNvPicPr>
          <p:nvPr/>
        </p:nvPicPr>
        <p:blipFill>
          <a:blip r:embed="rId4"/>
          <a:stretch>
            <a:fillRect/>
          </a:stretch>
        </p:blipFill>
        <p:spPr>
          <a:xfrm>
            <a:off x="4816518" y="3033175"/>
            <a:ext cx="2330794" cy="2202577"/>
          </a:xfrm>
          <a:prstGeom prst="rect">
            <a:avLst/>
          </a:prstGeom>
          <a:solidFill>
            <a:schemeClr val="accent1"/>
          </a:solidFill>
          <a:ln w="38100">
            <a:solidFill>
              <a:schemeClr val="accent1"/>
            </a:solidFill>
          </a:ln>
        </p:spPr>
      </p:pic>
      <p:pic>
        <p:nvPicPr>
          <p:cNvPr id="21" name="Picture 20">
            <a:extLst>
              <a:ext uri="{FF2B5EF4-FFF2-40B4-BE49-F238E27FC236}">
                <a16:creationId xmlns:a16="http://schemas.microsoft.com/office/drawing/2014/main" id="{84DF1778-ED85-7460-02A7-1669CC5F1A7C}"/>
              </a:ext>
            </a:extLst>
          </p:cNvPr>
          <p:cNvPicPr>
            <a:picLocks noChangeAspect="1"/>
          </p:cNvPicPr>
          <p:nvPr/>
        </p:nvPicPr>
        <p:blipFill>
          <a:blip r:embed="rId5"/>
          <a:stretch>
            <a:fillRect/>
          </a:stretch>
        </p:blipFill>
        <p:spPr>
          <a:xfrm>
            <a:off x="8839200" y="3085447"/>
            <a:ext cx="2057390" cy="2269625"/>
          </a:xfrm>
          <a:prstGeom prst="rect">
            <a:avLst/>
          </a:prstGeom>
          <a:solidFill>
            <a:schemeClr val="accent1"/>
          </a:solidFill>
          <a:ln w="38100">
            <a:solidFill>
              <a:schemeClr val="accent1"/>
            </a:solidFill>
          </a:ln>
        </p:spPr>
      </p:pic>
      <p:pic>
        <p:nvPicPr>
          <p:cNvPr id="3" name="Picture 2">
            <a:extLst>
              <a:ext uri="{FF2B5EF4-FFF2-40B4-BE49-F238E27FC236}">
                <a16:creationId xmlns:a16="http://schemas.microsoft.com/office/drawing/2014/main" id="{6EC18EBA-C89F-2AA1-882B-A1DBB558F29C}"/>
              </a:ext>
            </a:extLst>
          </p:cNvPr>
          <p:cNvPicPr>
            <a:picLocks noChangeAspect="1"/>
          </p:cNvPicPr>
          <p:nvPr/>
        </p:nvPicPr>
        <p:blipFill>
          <a:blip r:embed="rId6"/>
          <a:srcRect/>
          <a:stretch/>
        </p:blipFill>
        <p:spPr>
          <a:xfrm>
            <a:off x="5791200" y="317904"/>
            <a:ext cx="1242558" cy="420276"/>
          </a:xfrm>
          <a:prstGeom prst="rect">
            <a:avLst/>
          </a:prstGeom>
        </p:spPr>
      </p:pic>
      <p:pic>
        <p:nvPicPr>
          <p:cNvPr id="5" name="Picture 4">
            <a:extLst>
              <a:ext uri="{FF2B5EF4-FFF2-40B4-BE49-F238E27FC236}">
                <a16:creationId xmlns:a16="http://schemas.microsoft.com/office/drawing/2014/main" id="{148F54E7-EF26-B079-6CA9-13033CC7EF22}"/>
              </a:ext>
            </a:extLst>
          </p:cNvPr>
          <p:cNvPicPr>
            <a:picLocks noChangeAspect="1"/>
          </p:cNvPicPr>
          <p:nvPr/>
        </p:nvPicPr>
        <p:blipFill>
          <a:blip r:embed="rId7"/>
          <a:stretch>
            <a:fillRect/>
          </a:stretch>
        </p:blipFill>
        <p:spPr>
          <a:xfrm>
            <a:off x="7325123" y="234254"/>
            <a:ext cx="2133785" cy="499915"/>
          </a:xfrm>
          <a:prstGeom prst="rect">
            <a:avLst/>
          </a:prstGeom>
        </p:spPr>
      </p:pic>
      <p:pic>
        <p:nvPicPr>
          <p:cNvPr id="11" name="Picture 10">
            <a:extLst>
              <a:ext uri="{FF2B5EF4-FFF2-40B4-BE49-F238E27FC236}">
                <a16:creationId xmlns:a16="http://schemas.microsoft.com/office/drawing/2014/main" id="{7BEB1995-E64C-E479-F4E4-C33D464B555D}"/>
              </a:ext>
            </a:extLst>
          </p:cNvPr>
          <p:cNvPicPr>
            <a:picLocks noChangeAspect="1"/>
          </p:cNvPicPr>
          <p:nvPr/>
        </p:nvPicPr>
        <p:blipFill>
          <a:blip r:embed="rId8"/>
          <a:stretch>
            <a:fillRect/>
          </a:stretch>
        </p:blipFill>
        <p:spPr>
          <a:xfrm>
            <a:off x="9955276" y="6324600"/>
            <a:ext cx="1627773" cy="414564"/>
          </a:xfrm>
          <a:prstGeom prst="rect">
            <a:avLst/>
          </a:prstGeom>
        </p:spPr>
      </p:pic>
    </p:spTree>
    <p:extLst>
      <p:ext uri="{BB962C8B-B14F-4D97-AF65-F5344CB8AC3E}">
        <p14:creationId xmlns:p14="http://schemas.microsoft.com/office/powerpoint/2010/main" val="3992193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340F-B857-DFC7-A39D-B3FD4196091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7376347-7392-97B3-B680-0F59FFC0AD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522093F8-4B20-263A-8D8A-44932D69BE8F}"/>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B64B73B4-F318-892B-B11B-888A0FBE4B57}"/>
              </a:ext>
            </a:extLst>
          </p:cNvPr>
          <p:cNvSpPr txBox="1"/>
          <p:nvPr/>
        </p:nvSpPr>
        <p:spPr>
          <a:xfrm>
            <a:off x="2389611" y="955948"/>
            <a:ext cx="689953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a:solidFill>
                  <a:srgbClr val="8C2024"/>
                </a:solidFill>
                <a:latin typeface="Calibri" panose="020F0502020204030204"/>
              </a:rPr>
              <a:t>Priority Areas – DRAFT (September 2026)</a:t>
            </a:r>
            <a:endParaRPr lang="en-US" sz="3000" b="1" i="0" u="none" strike="noStrike" kern="1200" cap="none" spc="0" normalizeH="0" baseline="0" noProof="0">
              <a:ln>
                <a:noFill/>
              </a:ln>
              <a:solidFill>
                <a:srgbClr val="8C2024"/>
              </a:solidFill>
              <a:effectLst/>
              <a:uLnTx/>
              <a:uFillTx/>
              <a:latin typeface="Calibri" panose="020F0502020204030204"/>
              <a:ea typeface="Calibri"/>
              <a:cs typeface="Calibri"/>
            </a:endParaRPr>
          </a:p>
        </p:txBody>
      </p:sp>
      <p:grpSp>
        <p:nvGrpSpPr>
          <p:cNvPr id="9" name="Group 8">
            <a:extLst>
              <a:ext uri="{FF2B5EF4-FFF2-40B4-BE49-F238E27FC236}">
                <a16:creationId xmlns:a16="http://schemas.microsoft.com/office/drawing/2014/main" id="{F5F30C3C-EE92-4703-9849-14F41C87A047}"/>
              </a:ext>
            </a:extLst>
          </p:cNvPr>
          <p:cNvGrpSpPr/>
          <p:nvPr/>
        </p:nvGrpSpPr>
        <p:grpSpPr>
          <a:xfrm>
            <a:off x="8321954" y="1596417"/>
            <a:ext cx="2682240" cy="4668196"/>
            <a:chOff x="9269948" y="1702097"/>
            <a:chExt cx="2682240" cy="4668196"/>
          </a:xfrm>
        </p:grpSpPr>
        <p:sp>
          <p:nvSpPr>
            <p:cNvPr id="28" name="Shape 8">
              <a:extLst>
                <a:ext uri="{FF2B5EF4-FFF2-40B4-BE49-F238E27FC236}">
                  <a16:creationId xmlns:a16="http://schemas.microsoft.com/office/drawing/2014/main" id="{A65ECB0B-A66C-1462-9B90-0BB8B69728BA}"/>
                </a:ext>
              </a:extLst>
            </p:cNvPr>
            <p:cNvSpPr/>
            <p:nvPr/>
          </p:nvSpPr>
          <p:spPr>
            <a:xfrm>
              <a:off x="9269948" y="1737333"/>
              <a:ext cx="2682240" cy="4632960"/>
            </a:xfrm>
            <a:prstGeom prst="roundRect">
              <a:avLst>
                <a:gd name="adj" fmla="val 4545"/>
              </a:avLst>
            </a:prstGeom>
            <a:solidFill>
              <a:schemeClr val="accent3">
                <a:lumMod val="40000"/>
                <a:lumOff val="60000"/>
              </a:schemeClr>
            </a:solidFill>
            <a:ln w="12700">
              <a:solidFill>
                <a:srgbClr val="EAF3DE"/>
              </a:solid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ndParaRPr>
            </a:p>
          </p:txBody>
        </p:sp>
        <p:sp>
          <p:nvSpPr>
            <p:cNvPr id="29" name="Shape 9">
              <a:extLst>
                <a:ext uri="{FF2B5EF4-FFF2-40B4-BE49-F238E27FC236}">
                  <a16:creationId xmlns:a16="http://schemas.microsoft.com/office/drawing/2014/main" id="{85E5F21B-DC34-4EC4-316D-800F037D66CB}"/>
                </a:ext>
              </a:extLst>
            </p:cNvPr>
            <p:cNvSpPr/>
            <p:nvPr/>
          </p:nvSpPr>
          <p:spPr>
            <a:xfrm>
              <a:off x="9269948" y="1702097"/>
              <a:ext cx="2682240" cy="85344"/>
            </a:xfrm>
            <a:prstGeom prst="rect">
              <a:avLst/>
            </a:prstGeom>
            <a:solidFill>
              <a:srgbClr val="77A534"/>
            </a:solidFill>
            <a:ln w="12700">
              <a:no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ndParaRPr>
            </a:p>
          </p:txBody>
        </p:sp>
        <p:sp>
          <p:nvSpPr>
            <p:cNvPr id="31" name="Text 10">
              <a:extLst>
                <a:ext uri="{FF2B5EF4-FFF2-40B4-BE49-F238E27FC236}">
                  <a16:creationId xmlns:a16="http://schemas.microsoft.com/office/drawing/2014/main" id="{FD0671BB-7B8D-C8F0-EE6A-5B2D58B6FABB}"/>
                </a:ext>
              </a:extLst>
            </p:cNvPr>
            <p:cNvSpPr/>
            <p:nvPr/>
          </p:nvSpPr>
          <p:spPr>
            <a:xfrm>
              <a:off x="9416252" y="2073784"/>
              <a:ext cx="2410508" cy="794400"/>
            </a:xfrm>
            <a:prstGeom prst="rect">
              <a:avLst/>
            </a:prstGeom>
            <a:no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3000" b="1" dirty="0">
                  <a:latin typeface="Calibri"/>
                  <a:ea typeface="Calibri"/>
                  <a:cs typeface="Calibri"/>
                </a:rPr>
                <a:t>3. ECE Infrastructure</a:t>
              </a:r>
              <a:endParaRPr lang="en-US" sz="3000" dirty="0"/>
            </a:p>
          </p:txBody>
        </p:sp>
        <p:sp>
          <p:nvSpPr>
            <p:cNvPr id="33" name="Text 12">
              <a:extLst>
                <a:ext uri="{FF2B5EF4-FFF2-40B4-BE49-F238E27FC236}">
                  <a16:creationId xmlns:a16="http://schemas.microsoft.com/office/drawing/2014/main" id="{DAEB8F20-9B66-C032-3545-80F7B5A0719B}"/>
                </a:ext>
              </a:extLst>
            </p:cNvPr>
            <p:cNvSpPr/>
            <p:nvPr/>
          </p:nvSpPr>
          <p:spPr>
            <a:xfrm>
              <a:off x="9416252" y="3362695"/>
              <a:ext cx="2389632" cy="2316480"/>
            </a:xfrm>
            <a:prstGeom prst="rect">
              <a:avLst/>
            </a:prstGeom>
            <a:no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1200"/>
                </a:spcBef>
                <a:buSzPct val="100000"/>
              </a:pPr>
              <a:r>
                <a:rPr lang="en-US" sz="1530" b="1" dirty="0">
                  <a:latin typeface="Calibri"/>
                  <a:ea typeface="Calibri"/>
                  <a:cs typeface="Calibri"/>
                </a:rPr>
                <a:t>3.A. </a:t>
              </a:r>
              <a:r>
                <a:rPr lang="en-US" sz="1530" dirty="0">
                  <a:latin typeface="Calibri"/>
                  <a:ea typeface="Calibri"/>
                  <a:cs typeface="Calibri"/>
                </a:rPr>
                <a:t>Streamline and simplify ECE facility development </a:t>
              </a:r>
            </a:p>
            <a:p>
              <a:pPr>
                <a:spcBef>
                  <a:spcPts val="1200"/>
                </a:spcBef>
                <a:buSzPct val="100000"/>
              </a:pPr>
              <a:r>
                <a:rPr lang="en-US" sz="1530" b="1" dirty="0">
                  <a:latin typeface="Calibri"/>
                  <a:ea typeface="Calibri"/>
                  <a:cs typeface="Calibri"/>
                </a:rPr>
                <a:t>3.B. </a:t>
              </a:r>
              <a:r>
                <a:rPr lang="en-US" sz="1530" dirty="0">
                  <a:latin typeface="Calibri"/>
                  <a:ea typeface="Calibri"/>
                  <a:cs typeface="Calibri"/>
                </a:rPr>
                <a:t>Increase ECE facility renovation and/or development for Infant/Toddler programs</a:t>
              </a:r>
            </a:p>
            <a:p>
              <a:pPr>
                <a:spcBef>
                  <a:spcPts val="1200"/>
                </a:spcBef>
                <a:buSzPct val="100000"/>
              </a:pPr>
              <a:r>
                <a:rPr lang="en-US" sz="1530" b="1" dirty="0">
                  <a:latin typeface="Calibri"/>
                  <a:ea typeface="Calibri"/>
                  <a:cs typeface="Calibri"/>
                </a:rPr>
                <a:t>3.C. </a:t>
              </a:r>
              <a:r>
                <a:rPr lang="en-US" sz="1530" dirty="0">
                  <a:latin typeface="Calibri"/>
                  <a:ea typeface="Calibri"/>
                  <a:cs typeface="Calibri"/>
                </a:rPr>
                <a:t>Improve connections between ECE providers &amp; operational resources </a:t>
              </a:r>
            </a:p>
            <a:p>
              <a:pPr>
                <a:spcBef>
                  <a:spcPts val="1200"/>
                </a:spcBef>
                <a:buSzPct val="100000"/>
              </a:pPr>
              <a:r>
                <a:rPr lang="en-US" sz="1530" b="1" dirty="0">
                  <a:ea typeface="Calibri"/>
                  <a:cs typeface="Arial" panose="020B0604020202020204" pitchFamily="34" charset="0"/>
                </a:rPr>
                <a:t>3.D. </a:t>
              </a:r>
              <a:r>
                <a:rPr lang="en-US" sz="1530" dirty="0">
                  <a:ea typeface="Calibri"/>
                  <a:cs typeface="Arial" panose="020B0604020202020204" pitchFamily="34" charset="0"/>
                </a:rPr>
                <a:t>Elevate ECE as priority in LA County municipalities</a:t>
              </a:r>
            </a:p>
          </p:txBody>
        </p:sp>
      </p:grpSp>
      <p:grpSp>
        <p:nvGrpSpPr>
          <p:cNvPr id="12" name="Group 11">
            <a:extLst>
              <a:ext uri="{FF2B5EF4-FFF2-40B4-BE49-F238E27FC236}">
                <a16:creationId xmlns:a16="http://schemas.microsoft.com/office/drawing/2014/main" id="{01E7D12B-B9AA-CA96-FE38-7CE4C77101E1}"/>
              </a:ext>
            </a:extLst>
          </p:cNvPr>
          <p:cNvGrpSpPr/>
          <p:nvPr/>
        </p:nvGrpSpPr>
        <p:grpSpPr>
          <a:xfrm>
            <a:off x="1041717" y="1634372"/>
            <a:ext cx="2695788" cy="4662559"/>
            <a:chOff x="256032" y="1365504"/>
            <a:chExt cx="2695788" cy="4662559"/>
          </a:xfrm>
        </p:grpSpPr>
        <p:sp>
          <p:nvSpPr>
            <p:cNvPr id="22" name="Shape 13">
              <a:extLst>
                <a:ext uri="{FF2B5EF4-FFF2-40B4-BE49-F238E27FC236}">
                  <a16:creationId xmlns:a16="http://schemas.microsoft.com/office/drawing/2014/main" id="{A9CE2E7C-55F6-94F2-8AA1-6B93CB9D61EE}"/>
                </a:ext>
              </a:extLst>
            </p:cNvPr>
            <p:cNvSpPr/>
            <p:nvPr/>
          </p:nvSpPr>
          <p:spPr>
            <a:xfrm>
              <a:off x="269580" y="1395103"/>
              <a:ext cx="2682240" cy="4632960"/>
            </a:xfrm>
            <a:prstGeom prst="roundRect">
              <a:avLst>
                <a:gd name="adj" fmla="val 4545"/>
              </a:avLst>
            </a:prstGeom>
            <a:solidFill>
              <a:srgbClr val="EEEDFE"/>
            </a:solidFill>
            <a:ln w="12700">
              <a:solidFill>
                <a:srgbClr val="FEF3E2"/>
              </a:solidFill>
              <a:prstDash val="solid"/>
            </a:ln>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a typeface="Calibri"/>
                <a:cs typeface="Calibri"/>
              </a:endParaRPr>
            </a:p>
          </p:txBody>
        </p:sp>
        <p:sp>
          <p:nvSpPr>
            <p:cNvPr id="23" name="Shape 14">
              <a:extLst>
                <a:ext uri="{FF2B5EF4-FFF2-40B4-BE49-F238E27FC236}">
                  <a16:creationId xmlns:a16="http://schemas.microsoft.com/office/drawing/2014/main" id="{45D904C5-BA67-4E86-191C-DD631920EB97}"/>
                </a:ext>
              </a:extLst>
            </p:cNvPr>
            <p:cNvSpPr/>
            <p:nvPr/>
          </p:nvSpPr>
          <p:spPr>
            <a:xfrm>
              <a:off x="256032" y="1365504"/>
              <a:ext cx="2682240" cy="85344"/>
            </a:xfrm>
            <a:prstGeom prst="rect">
              <a:avLst/>
            </a:prstGeom>
            <a:solidFill>
              <a:srgbClr val="7030A0"/>
            </a:solidFill>
            <a:ln w="12700">
              <a:solidFill>
                <a:srgbClr val="854F0B"/>
              </a:solidFill>
              <a:prstDash val="solid"/>
            </a:ln>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a typeface="Calibri"/>
                <a:cs typeface="Calibri"/>
              </a:endParaRPr>
            </a:p>
          </p:txBody>
        </p:sp>
        <p:sp>
          <p:nvSpPr>
            <p:cNvPr id="25" name="Text 15">
              <a:extLst>
                <a:ext uri="{FF2B5EF4-FFF2-40B4-BE49-F238E27FC236}">
                  <a16:creationId xmlns:a16="http://schemas.microsoft.com/office/drawing/2014/main" id="{967B2B6E-248A-05BD-2DC8-ADE1D5C245ED}"/>
                </a:ext>
              </a:extLst>
            </p:cNvPr>
            <p:cNvSpPr/>
            <p:nvPr/>
          </p:nvSpPr>
          <p:spPr>
            <a:xfrm>
              <a:off x="256032" y="1722854"/>
              <a:ext cx="2410508" cy="1108334"/>
            </a:xfrm>
            <a:prstGeom prst="rect">
              <a:avLst/>
            </a:prstGeom>
            <a:no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3000" b="1" dirty="0">
                  <a:latin typeface="Calibri"/>
                  <a:ea typeface="Calibri"/>
                  <a:cs typeface="Calibri"/>
                </a:rPr>
                <a:t>1. ECE </a:t>
              </a:r>
            </a:p>
            <a:p>
              <a:pPr algn="ctr"/>
              <a:r>
                <a:rPr lang="en-US" sz="3000" b="1" dirty="0">
                  <a:latin typeface="Calibri"/>
                  <a:ea typeface="Calibri"/>
                  <a:cs typeface="Calibri"/>
                </a:rPr>
                <a:t>Workforce</a:t>
              </a:r>
            </a:p>
          </p:txBody>
        </p:sp>
        <p:sp>
          <p:nvSpPr>
            <p:cNvPr id="26" name="Shape 16">
              <a:extLst>
                <a:ext uri="{FF2B5EF4-FFF2-40B4-BE49-F238E27FC236}">
                  <a16:creationId xmlns:a16="http://schemas.microsoft.com/office/drawing/2014/main" id="{02062616-949F-1709-44BF-BBA832CE5C32}"/>
                </a:ext>
              </a:extLst>
            </p:cNvPr>
            <p:cNvSpPr/>
            <p:nvPr/>
          </p:nvSpPr>
          <p:spPr>
            <a:xfrm>
              <a:off x="402336" y="2766047"/>
              <a:ext cx="2389632" cy="24384"/>
            </a:xfrm>
            <a:prstGeom prst="rect">
              <a:avLst/>
            </a:prstGeom>
            <a:solidFill>
              <a:srgbClr val="7030A0"/>
            </a:solidFill>
            <a:ln w="12700">
              <a:noFill/>
              <a:prstDash val="solid"/>
            </a:ln>
          </p:spPr>
          <p:txBody>
            <a:bodyPr lIns="91440" tIns="45720" rIns="91440" bIns="4572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a typeface="Calibri"/>
                <a:cs typeface="Calibri"/>
              </a:endParaRPr>
            </a:p>
          </p:txBody>
        </p:sp>
        <p:sp>
          <p:nvSpPr>
            <p:cNvPr id="27" name="Text 17">
              <a:extLst>
                <a:ext uri="{FF2B5EF4-FFF2-40B4-BE49-F238E27FC236}">
                  <a16:creationId xmlns:a16="http://schemas.microsoft.com/office/drawing/2014/main" id="{9ABA509B-7D3D-7BF3-8E8E-271B07600FDD}"/>
                </a:ext>
              </a:extLst>
            </p:cNvPr>
            <p:cNvSpPr/>
            <p:nvPr/>
          </p:nvSpPr>
          <p:spPr>
            <a:xfrm>
              <a:off x="461550" y="2988147"/>
              <a:ext cx="2389632" cy="2316480"/>
            </a:xfrm>
            <a:prstGeom prst="rect">
              <a:avLst/>
            </a:prstGeom>
            <a:no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1200"/>
                </a:spcBef>
                <a:buSzPct val="100000"/>
              </a:pPr>
              <a:r>
                <a:rPr lang="en-US" b="1" dirty="0">
                  <a:latin typeface="Calibri"/>
                  <a:ea typeface="Calibri"/>
                  <a:cs typeface="Calibri"/>
                </a:rPr>
                <a:t>1.A. </a:t>
              </a:r>
              <a:r>
                <a:rPr lang="en-US" dirty="0">
                  <a:latin typeface="Calibri"/>
                  <a:ea typeface="Calibri"/>
                  <a:cs typeface="Calibri"/>
                </a:rPr>
                <a:t>Promote increased compensation </a:t>
              </a:r>
            </a:p>
            <a:p>
              <a:pPr>
                <a:spcBef>
                  <a:spcPts val="1200"/>
                </a:spcBef>
                <a:buSzPct val="100000"/>
              </a:pPr>
              <a:r>
                <a:rPr lang="en-US" b="1" dirty="0">
                  <a:latin typeface="Calibri"/>
                  <a:ea typeface="Calibri"/>
                  <a:cs typeface="Calibri"/>
                </a:rPr>
                <a:t>1.B. </a:t>
              </a:r>
              <a:r>
                <a:rPr lang="en-US" dirty="0">
                  <a:latin typeface="Calibri"/>
                  <a:ea typeface="Calibri"/>
                  <a:cs typeface="Calibri"/>
                </a:rPr>
                <a:t>Expand access and awareness of workplace well-being strategies</a:t>
              </a:r>
            </a:p>
            <a:p>
              <a:pPr>
                <a:spcBef>
                  <a:spcPts val="1200"/>
                </a:spcBef>
                <a:buSzPct val="100000"/>
              </a:pPr>
              <a:r>
                <a:rPr lang="en-US" b="1" dirty="0">
                  <a:latin typeface="Calibri"/>
                  <a:ea typeface="Calibri"/>
                  <a:cs typeface="Calibri"/>
                </a:rPr>
                <a:t>1.C. </a:t>
              </a:r>
              <a:r>
                <a:rPr lang="en-US" dirty="0">
                  <a:latin typeface="Calibri"/>
                  <a:ea typeface="Calibri"/>
                  <a:cs typeface="Calibri"/>
                </a:rPr>
                <a:t>Strengthen ECE pathways for recruitment &amp; new ECE educator preparation</a:t>
              </a:r>
            </a:p>
            <a:p>
              <a:pPr>
                <a:spcBef>
                  <a:spcPts val="1200"/>
                </a:spcBef>
                <a:buSzPct val="100000"/>
              </a:pPr>
              <a:r>
                <a:rPr lang="en-US" sz="2500" dirty="0">
                  <a:latin typeface="Calibri"/>
                  <a:ea typeface="Calibri"/>
                  <a:cs typeface="Calibri"/>
                </a:rPr>
                <a:t> </a:t>
              </a:r>
            </a:p>
            <a:p>
              <a:pPr>
                <a:spcBef>
                  <a:spcPts val="1200"/>
                </a:spcBef>
                <a:buSzPct val="100000"/>
              </a:pPr>
              <a:endParaRPr lang="en-US" sz="2500" dirty="0">
                <a:solidFill>
                  <a:srgbClr val="0070C0"/>
                </a:solidFill>
                <a:latin typeface="Calibri"/>
                <a:ea typeface="Calibri"/>
                <a:cs typeface="Calibri"/>
              </a:endParaRPr>
            </a:p>
          </p:txBody>
        </p:sp>
      </p:grpSp>
      <p:grpSp>
        <p:nvGrpSpPr>
          <p:cNvPr id="13" name="Group 12">
            <a:extLst>
              <a:ext uri="{FF2B5EF4-FFF2-40B4-BE49-F238E27FC236}">
                <a16:creationId xmlns:a16="http://schemas.microsoft.com/office/drawing/2014/main" id="{2F2FCC81-54E1-3842-98CB-94754DED99D7}"/>
              </a:ext>
            </a:extLst>
          </p:cNvPr>
          <p:cNvGrpSpPr/>
          <p:nvPr/>
        </p:nvGrpSpPr>
        <p:grpSpPr>
          <a:xfrm>
            <a:off x="4749452" y="1631653"/>
            <a:ext cx="2695788" cy="4640396"/>
            <a:chOff x="3511296" y="1631653"/>
            <a:chExt cx="2695788" cy="4640396"/>
          </a:xfrm>
          <a:solidFill>
            <a:schemeClr val="tx2">
              <a:lumMod val="40000"/>
              <a:lumOff val="60000"/>
            </a:schemeClr>
          </a:solidFill>
        </p:grpSpPr>
        <p:sp>
          <p:nvSpPr>
            <p:cNvPr id="16" name="Shape 18">
              <a:extLst>
                <a:ext uri="{FF2B5EF4-FFF2-40B4-BE49-F238E27FC236}">
                  <a16:creationId xmlns:a16="http://schemas.microsoft.com/office/drawing/2014/main" id="{9430CC9D-2940-05DB-9AC2-A6F667F7E8DD}"/>
                </a:ext>
              </a:extLst>
            </p:cNvPr>
            <p:cNvSpPr/>
            <p:nvPr/>
          </p:nvSpPr>
          <p:spPr>
            <a:xfrm>
              <a:off x="3524844" y="1639089"/>
              <a:ext cx="2682240" cy="4632960"/>
            </a:xfrm>
            <a:prstGeom prst="roundRect">
              <a:avLst>
                <a:gd name="adj" fmla="val 4545"/>
              </a:avLst>
            </a:prstGeom>
            <a:grpFill/>
            <a:ln w="12700">
              <a:solidFill>
                <a:srgbClr val="EEEDFE"/>
              </a:solid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ndParaRPr>
            </a:p>
          </p:txBody>
        </p:sp>
        <p:sp>
          <p:nvSpPr>
            <p:cNvPr id="17" name="Shape 19">
              <a:extLst>
                <a:ext uri="{FF2B5EF4-FFF2-40B4-BE49-F238E27FC236}">
                  <a16:creationId xmlns:a16="http://schemas.microsoft.com/office/drawing/2014/main" id="{79402556-E278-D529-1C6C-5D42BEA6B34D}"/>
                </a:ext>
              </a:extLst>
            </p:cNvPr>
            <p:cNvSpPr/>
            <p:nvPr/>
          </p:nvSpPr>
          <p:spPr>
            <a:xfrm>
              <a:off x="3511296" y="1631653"/>
              <a:ext cx="2682240" cy="85344"/>
            </a:xfrm>
            <a:prstGeom prst="rect">
              <a:avLst/>
            </a:prstGeom>
            <a:grpFill/>
            <a:ln w="12700">
              <a:solidFill>
                <a:srgbClr val="0070C0"/>
              </a:solid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ndParaRPr>
            </a:p>
          </p:txBody>
        </p:sp>
        <p:sp>
          <p:nvSpPr>
            <p:cNvPr id="19" name="Text 20">
              <a:extLst>
                <a:ext uri="{FF2B5EF4-FFF2-40B4-BE49-F238E27FC236}">
                  <a16:creationId xmlns:a16="http://schemas.microsoft.com/office/drawing/2014/main" id="{A58D78EA-A5FA-1D06-B1BA-C2B386D6F47C}"/>
                </a:ext>
              </a:extLst>
            </p:cNvPr>
            <p:cNvSpPr/>
            <p:nvPr/>
          </p:nvSpPr>
          <p:spPr>
            <a:xfrm>
              <a:off x="3657600" y="2008019"/>
              <a:ext cx="2389632" cy="754485"/>
            </a:xfrm>
            <a:prstGeom prst="rect">
              <a:avLst/>
            </a:prstGeom>
            <a:grp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3000" b="1" dirty="0">
                  <a:latin typeface="Calibri"/>
                  <a:ea typeface="Calibri"/>
                  <a:cs typeface="Calibri"/>
                </a:rPr>
                <a:t>2. Access </a:t>
              </a:r>
            </a:p>
            <a:p>
              <a:pPr algn="ctr"/>
              <a:r>
                <a:rPr lang="en-US" sz="3000" b="1" dirty="0">
                  <a:latin typeface="Calibri"/>
                  <a:ea typeface="Calibri"/>
                  <a:cs typeface="Calibri"/>
                </a:rPr>
                <a:t>to ECE</a:t>
              </a:r>
            </a:p>
            <a:p>
              <a:endParaRPr lang="en-US" sz="2000" b="1" dirty="0">
                <a:solidFill>
                  <a:srgbClr val="0070C0"/>
                </a:solidFill>
                <a:latin typeface="Futura Std Medium" panose="020B0502020204020303" pitchFamily="34" charset="0"/>
                <a:ea typeface="Calibri"/>
                <a:cs typeface="Calibri"/>
              </a:endParaRPr>
            </a:p>
          </p:txBody>
        </p:sp>
        <p:sp>
          <p:nvSpPr>
            <p:cNvPr id="20" name="Shape 21">
              <a:extLst>
                <a:ext uri="{FF2B5EF4-FFF2-40B4-BE49-F238E27FC236}">
                  <a16:creationId xmlns:a16="http://schemas.microsoft.com/office/drawing/2014/main" id="{CBEC7212-A22F-8101-05C6-DEAB67FC6A37}"/>
                </a:ext>
              </a:extLst>
            </p:cNvPr>
            <p:cNvSpPr/>
            <p:nvPr/>
          </p:nvSpPr>
          <p:spPr>
            <a:xfrm>
              <a:off x="3657600" y="3059299"/>
              <a:ext cx="2389632" cy="24384"/>
            </a:xfrm>
            <a:prstGeom prst="rect">
              <a:avLst/>
            </a:prstGeom>
            <a:grpFill/>
            <a:ln w="12700">
              <a:noFill/>
              <a:prstDash val="solid"/>
            </a:ln>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2400">
                <a:solidFill>
                  <a:srgbClr val="0070C0"/>
                </a:solidFill>
              </a:endParaRPr>
            </a:p>
          </p:txBody>
        </p:sp>
        <p:sp>
          <p:nvSpPr>
            <p:cNvPr id="21" name="Text 22">
              <a:extLst>
                <a:ext uri="{FF2B5EF4-FFF2-40B4-BE49-F238E27FC236}">
                  <a16:creationId xmlns:a16="http://schemas.microsoft.com/office/drawing/2014/main" id="{DB2D57E4-A457-A1D3-1253-73EB90955F9C}"/>
                </a:ext>
              </a:extLst>
            </p:cNvPr>
            <p:cNvSpPr/>
            <p:nvPr/>
          </p:nvSpPr>
          <p:spPr>
            <a:xfrm>
              <a:off x="3659686" y="3257015"/>
              <a:ext cx="2438400" cy="2704730"/>
            </a:xfrm>
            <a:prstGeom prst="rect">
              <a:avLst/>
            </a:prstGeom>
            <a:grpFill/>
            <a:ln/>
          </p:spPr>
          <p:txBody>
            <a:bodyPr wrap="square" lIns="0" tIns="0" rIns="0" bIns="0" rtlCol="0"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ts val="1200"/>
                </a:spcBef>
                <a:buSzPct val="100000"/>
              </a:pPr>
              <a:r>
                <a:rPr lang="en-US" b="1" dirty="0">
                  <a:latin typeface="Calibri"/>
                  <a:ea typeface="Calibri"/>
                  <a:cs typeface="Calibri"/>
                </a:rPr>
                <a:t>2.A. </a:t>
              </a:r>
              <a:r>
                <a:rPr lang="en-US" dirty="0">
                  <a:latin typeface="Calibri"/>
                  <a:ea typeface="Calibri"/>
                  <a:cs typeface="Calibri"/>
                </a:rPr>
                <a:t>Strengthen and simplify access to ECE </a:t>
              </a:r>
            </a:p>
            <a:p>
              <a:pPr>
                <a:spcBef>
                  <a:spcPts val="1200"/>
                </a:spcBef>
                <a:buSzPct val="100000"/>
              </a:pPr>
              <a:r>
                <a:rPr lang="en-US" b="1" dirty="0">
                  <a:latin typeface="Calibri"/>
                  <a:ea typeface="Calibri"/>
                  <a:cs typeface="Calibri"/>
                </a:rPr>
                <a:t>2.B. </a:t>
              </a:r>
              <a:r>
                <a:rPr lang="en-US" dirty="0">
                  <a:latin typeface="Calibri"/>
                  <a:ea typeface="Calibri"/>
                  <a:cs typeface="Calibri"/>
                </a:rPr>
                <a:t>Build partnerships</a:t>
              </a:r>
            </a:p>
            <a:p>
              <a:pPr>
                <a:spcBef>
                  <a:spcPts val="1200"/>
                </a:spcBef>
                <a:buSzPct val="100000"/>
              </a:pPr>
              <a:r>
                <a:rPr lang="en-US" b="1" dirty="0">
                  <a:latin typeface="Calibri"/>
                  <a:ea typeface="Calibri"/>
                  <a:cs typeface="Calibri"/>
                </a:rPr>
                <a:t>2.C. </a:t>
              </a:r>
              <a:r>
                <a:rPr lang="en-US" dirty="0">
                  <a:latin typeface="Calibri"/>
                  <a:ea typeface="Calibri"/>
                  <a:cs typeface="Calibri"/>
                </a:rPr>
                <a:t>Expand financial investments in ECE </a:t>
              </a:r>
            </a:p>
            <a:p>
              <a:pPr>
                <a:spcBef>
                  <a:spcPts val="1200"/>
                </a:spcBef>
                <a:buSzPct val="100000"/>
              </a:pPr>
              <a:r>
                <a:rPr lang="en-US" b="1" dirty="0">
                  <a:latin typeface="Calibri"/>
                  <a:ea typeface="Calibri"/>
                  <a:cs typeface="Calibri"/>
                </a:rPr>
                <a:t>2.D. </a:t>
              </a:r>
              <a:r>
                <a:rPr lang="en-US" dirty="0">
                  <a:latin typeface="Calibri"/>
                  <a:ea typeface="Calibri"/>
                  <a:cs typeface="Calibri"/>
                </a:rPr>
                <a:t>Expand access to tools and data resources that support local planning</a:t>
              </a:r>
            </a:p>
          </p:txBody>
        </p:sp>
      </p:grpSp>
      <p:sp>
        <p:nvSpPr>
          <p:cNvPr id="7" name="Title 1">
            <a:extLst>
              <a:ext uri="{FF2B5EF4-FFF2-40B4-BE49-F238E27FC236}">
                <a16:creationId xmlns:a16="http://schemas.microsoft.com/office/drawing/2014/main" id="{69D029E2-28B8-F920-BC24-972D429E2504}"/>
              </a:ext>
            </a:extLst>
          </p:cNvPr>
          <p:cNvSpPr>
            <a:spLocks noGrp="1"/>
          </p:cNvSpPr>
          <p:nvPr>
            <p:ph type="title"/>
          </p:nvPr>
        </p:nvSpPr>
        <p:spPr>
          <a:xfrm>
            <a:off x="398886" y="8112"/>
            <a:ext cx="8745114" cy="896600"/>
          </a:xfrm>
        </p:spPr>
        <p:txBody>
          <a:bodyPr>
            <a:normAutofit/>
          </a:bodyPr>
          <a:lstStyle/>
          <a:p>
            <a:r>
              <a:rPr lang="en-US" sz="3000">
                <a:latin typeface="Calibri"/>
                <a:ea typeface="Calibri"/>
                <a:cs typeface="Calibri"/>
              </a:rPr>
              <a:t>LA County ECE Strategic Plan - DRAFT</a:t>
            </a:r>
            <a:endParaRPr lang="en-US" sz="3000" b="0">
              <a:latin typeface="Calibri"/>
              <a:ea typeface="Calibri"/>
              <a:cs typeface="Calibri"/>
            </a:endParaRPr>
          </a:p>
        </p:txBody>
      </p:sp>
      <p:pic>
        <p:nvPicPr>
          <p:cNvPr id="8" name="Picture 2">
            <a:extLst>
              <a:ext uri="{FF2B5EF4-FFF2-40B4-BE49-F238E27FC236}">
                <a16:creationId xmlns:a16="http://schemas.microsoft.com/office/drawing/2014/main" id="{E0EA6A10-780C-4B47-E1DE-79A95970B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55136" y="6394524"/>
            <a:ext cx="940128" cy="43129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90E89D71-6553-927F-68D8-342C0D801844}"/>
              </a:ext>
            </a:extLst>
          </p:cNvPr>
          <p:cNvCxnSpPr/>
          <p:nvPr/>
        </p:nvCxnSpPr>
        <p:spPr>
          <a:xfrm>
            <a:off x="4895756" y="3034915"/>
            <a:ext cx="2389632" cy="12192"/>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B94A142-5085-A1EB-71C5-242734F5D493}"/>
              </a:ext>
            </a:extLst>
          </p:cNvPr>
          <p:cNvCxnSpPr/>
          <p:nvPr/>
        </p:nvCxnSpPr>
        <p:spPr>
          <a:xfrm>
            <a:off x="8468258" y="3034915"/>
            <a:ext cx="2410508" cy="0"/>
          </a:xfrm>
          <a:prstGeom prst="line">
            <a:avLst/>
          </a:prstGeom>
          <a:ln>
            <a:solidFill>
              <a:srgbClr val="77A53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6403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80D34-E4BD-6506-DFB3-206A2D7361F6}"/>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C153F89-ADA2-D862-1BCD-EED12A599972}"/>
              </a:ext>
            </a:extLst>
          </p:cNvPr>
          <p:cNvSpPr>
            <a:spLocks noGrp="1"/>
          </p:cNvSpPr>
          <p:nvPr>
            <p:ph sz="half" idx="1"/>
          </p:nvPr>
        </p:nvSpPr>
        <p:spPr>
          <a:xfrm>
            <a:off x="441117" y="1770433"/>
            <a:ext cx="11309765" cy="4455333"/>
          </a:xfrm>
        </p:spPr>
        <p:txBody>
          <a:bodyPr vert="horz" lIns="91440" tIns="45720" rIns="91440" bIns="45720" rtlCol="0" anchor="t">
            <a:noAutofit/>
          </a:bodyPr>
          <a:lstStyle/>
          <a:p>
            <a:pPr marL="0" indent="0">
              <a:lnSpc>
                <a:spcPct val="100000"/>
              </a:lnSpc>
              <a:spcBef>
                <a:spcPts val="0"/>
              </a:spcBef>
              <a:buNone/>
            </a:pPr>
            <a:r>
              <a:rPr lang="en-US" sz="2200" b="1" dirty="0">
                <a:solidFill>
                  <a:srgbClr val="7030A0"/>
                </a:solidFill>
                <a:latin typeface="Calibri"/>
                <a:ea typeface="Calibri"/>
                <a:cs typeface="Calibri"/>
              </a:rPr>
              <a:t>Goal 1.A. Promote increased compensation for the early care and education workforce.</a:t>
            </a: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1.A.1. </a:t>
            </a:r>
            <a:r>
              <a:rPr lang="en-US" sz="2000" dirty="0">
                <a:latin typeface="Calibri"/>
                <a:ea typeface="Calibri"/>
                <a:cs typeface="Calibri"/>
              </a:rPr>
              <a:t>Establish state subsidy reimbursement rates for licensed ECE providers at 100% of the true cost of care, inclusive of compensation at a living wage with benefits.</a:t>
            </a:r>
          </a:p>
          <a:p>
            <a:pPr marL="0" indent="0">
              <a:lnSpc>
                <a:spcPct val="100000"/>
              </a:lnSpc>
              <a:spcBef>
                <a:spcPts val="0"/>
              </a:spcBef>
              <a:buNone/>
            </a:pPr>
            <a:r>
              <a:rPr lang="en-US" sz="2000" b="1" dirty="0">
                <a:latin typeface="Calibri"/>
                <a:ea typeface="Calibri"/>
                <a:cs typeface="Calibri"/>
              </a:rPr>
              <a:t>1.A.2. </a:t>
            </a:r>
            <a:r>
              <a:rPr lang="en-US" sz="2000" dirty="0">
                <a:latin typeface="Calibri"/>
                <a:ea typeface="Calibri"/>
                <a:cs typeface="Calibri"/>
              </a:rPr>
              <a:t>Establish a dedicated and ongoing local revenue source to augment the reimbursement rate paid to early educators.</a:t>
            </a: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spcBef>
                <a:spcPts val="0"/>
              </a:spcBef>
              <a:buNone/>
            </a:pPr>
            <a:r>
              <a:rPr lang="en-US" sz="2200" b="1" dirty="0">
                <a:solidFill>
                  <a:srgbClr val="7030A0"/>
                </a:solidFill>
                <a:latin typeface="Calibri"/>
                <a:ea typeface="Calibri"/>
                <a:cs typeface="Calibri"/>
              </a:rPr>
              <a:t>Goal 1.B.  Expand access and awareness of workplace well-being strategies that promote mental health of ECE workforce and address external stressors in the workplace.</a:t>
            </a: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1.B.1. </a:t>
            </a:r>
            <a:r>
              <a:rPr lang="en-US" sz="2000" dirty="0">
                <a:latin typeface="Calibri"/>
                <a:ea typeface="Calibri"/>
                <a:cs typeface="Calibri"/>
              </a:rPr>
              <a:t>Assess the mental health needs of the LA County ECE workforce to identify gaps and update existing resources to support its needs. </a:t>
            </a:r>
          </a:p>
          <a:p>
            <a:pPr marL="0" indent="0">
              <a:lnSpc>
                <a:spcPct val="100000"/>
              </a:lnSpc>
              <a:spcBef>
                <a:spcPts val="0"/>
              </a:spcBef>
              <a:buNone/>
            </a:pPr>
            <a:r>
              <a:rPr lang="en-US" sz="2000" b="1" dirty="0">
                <a:latin typeface="Calibri"/>
                <a:ea typeface="Calibri"/>
                <a:cs typeface="Calibri"/>
              </a:rPr>
              <a:t>1.B.2. </a:t>
            </a:r>
            <a:r>
              <a:rPr lang="en-US" sz="2000" dirty="0">
                <a:latin typeface="Calibri"/>
                <a:ea typeface="Calibri"/>
                <a:cs typeface="Calibri"/>
              </a:rPr>
              <a:t>Expand access to “know your rights” and legal resources for ECE workforce navigating the impacts of federal immigration enforcement.</a:t>
            </a:r>
          </a:p>
          <a:p>
            <a:pPr marL="0" indent="0">
              <a:lnSpc>
                <a:spcPct val="100000"/>
              </a:lnSpc>
              <a:spcBef>
                <a:spcPts val="0"/>
              </a:spcBef>
              <a:buNone/>
            </a:pPr>
            <a:endParaRPr lang="en-US" sz="2000" dirty="0">
              <a:solidFill>
                <a:srgbClr val="0070C0"/>
              </a:solidFill>
              <a:latin typeface="Calibri"/>
              <a:ea typeface="Calibri"/>
              <a:cs typeface="Calibri"/>
            </a:endParaRPr>
          </a:p>
        </p:txBody>
      </p:sp>
      <p:sp>
        <p:nvSpPr>
          <p:cNvPr id="6" name="Slide Number Placeholder 5">
            <a:extLst>
              <a:ext uri="{FF2B5EF4-FFF2-40B4-BE49-F238E27FC236}">
                <a16:creationId xmlns:a16="http://schemas.microsoft.com/office/drawing/2014/main" id="{086BEF7D-D82A-D626-6729-8007990C40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EDDC8824-8F41-B3E7-944B-25FC5CE69D23}"/>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1120A7D3-F610-77BD-BB31-222E3A0D2A18}"/>
              </a:ext>
            </a:extLst>
          </p:cNvPr>
          <p:cNvSpPr txBox="1"/>
          <p:nvPr/>
        </p:nvSpPr>
        <p:spPr>
          <a:xfrm>
            <a:off x="141128" y="1077142"/>
            <a:ext cx="923654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dirty="0">
                <a:solidFill>
                  <a:srgbClr val="7030A0"/>
                </a:solidFill>
              </a:rPr>
              <a:t>Priority Area 1: ECE Workforce</a:t>
            </a:r>
            <a:endParaRPr lang="en-US" sz="3000" dirty="0"/>
          </a:p>
        </p:txBody>
      </p:sp>
      <p:sp>
        <p:nvSpPr>
          <p:cNvPr id="7" name="Title 1">
            <a:extLst>
              <a:ext uri="{FF2B5EF4-FFF2-40B4-BE49-F238E27FC236}">
                <a16:creationId xmlns:a16="http://schemas.microsoft.com/office/drawing/2014/main" id="{EEA21D41-1DB1-BD12-AC7C-A50D880EB891}"/>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9" name="Picture 2">
            <a:extLst>
              <a:ext uri="{FF2B5EF4-FFF2-40B4-BE49-F238E27FC236}">
                <a16:creationId xmlns:a16="http://schemas.microsoft.com/office/drawing/2014/main" id="{EBDD93AA-6D3C-CCF1-8E3F-ED144FFF92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359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3E420-6909-3297-28DB-CF5A24CDA936}"/>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DEF2ACA-D51C-6877-F067-A9CCB2C27DDC}"/>
              </a:ext>
            </a:extLst>
          </p:cNvPr>
          <p:cNvSpPr>
            <a:spLocks noGrp="1"/>
          </p:cNvSpPr>
          <p:nvPr>
            <p:ph sz="half" idx="1"/>
          </p:nvPr>
        </p:nvSpPr>
        <p:spPr>
          <a:xfrm>
            <a:off x="331790" y="1555827"/>
            <a:ext cx="11528419" cy="5137979"/>
          </a:xfrm>
        </p:spPr>
        <p:txBody>
          <a:bodyPr vert="horz" lIns="91440" tIns="45720" rIns="91440" bIns="45720" rtlCol="0" anchor="t">
            <a:noAutofit/>
          </a:bodyPr>
          <a:lstStyle/>
          <a:p>
            <a:pPr marL="0" indent="0">
              <a:lnSpc>
                <a:spcPct val="100000"/>
              </a:lnSpc>
              <a:spcBef>
                <a:spcPts val="0"/>
              </a:spcBef>
              <a:buNone/>
            </a:pPr>
            <a:r>
              <a:rPr lang="en-US" sz="2200" b="1" dirty="0">
                <a:solidFill>
                  <a:srgbClr val="7030A0"/>
                </a:solidFill>
                <a:latin typeface="Calibri"/>
                <a:ea typeface="Calibri"/>
                <a:cs typeface="Calibri"/>
              </a:rPr>
              <a:t>Goal 1.C. Align, expand and strengthen ECE pathways for recruiting and preparing new early educators. </a:t>
            </a:r>
          </a:p>
          <a:p>
            <a:pPr marL="0" indent="0">
              <a:lnSpc>
                <a:spcPct val="100000"/>
              </a:lnSpc>
              <a:spcBef>
                <a:spcPts val="0"/>
              </a:spcBef>
              <a:buNone/>
            </a:pPr>
            <a:endParaRPr lang="en-US" sz="1000" b="1" dirty="0">
              <a:solidFill>
                <a:srgbClr val="D7387D"/>
              </a:solidFill>
              <a:latin typeface="Calibri"/>
              <a:ea typeface="Calibri"/>
              <a:cs typeface="Calibri"/>
            </a:endParaRP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1.C.1. </a:t>
            </a:r>
            <a:r>
              <a:rPr lang="en-US" sz="2000" dirty="0">
                <a:latin typeface="Calibri"/>
                <a:ea typeface="Calibri"/>
                <a:cs typeface="Calibri"/>
              </a:rPr>
              <a:t>Convene an apprenticeship community of practice to strengthen best practices.</a:t>
            </a:r>
          </a:p>
          <a:p>
            <a:pPr marL="0" indent="0">
              <a:lnSpc>
                <a:spcPct val="100000"/>
              </a:lnSpc>
              <a:spcBef>
                <a:spcPts val="0"/>
              </a:spcBef>
              <a:buNone/>
            </a:pPr>
            <a:r>
              <a:rPr lang="en-US" sz="2000" b="1" dirty="0">
                <a:latin typeface="Calibri"/>
                <a:ea typeface="Calibri"/>
                <a:cs typeface="Calibri"/>
              </a:rPr>
              <a:t>1.C.2. </a:t>
            </a:r>
            <a:r>
              <a:rPr lang="en-US" sz="2000" dirty="0">
                <a:latin typeface="Calibri"/>
                <a:ea typeface="Calibri"/>
                <a:cs typeface="Calibri"/>
              </a:rPr>
              <a:t>Engage private sector, such as partnering with local Chambers of Commerce, as partners in ECE workforce development.</a:t>
            </a:r>
          </a:p>
          <a:p>
            <a:pPr marL="285750" indent="-285750">
              <a:lnSpc>
                <a:spcPct val="100000"/>
              </a:lnSpc>
              <a:spcBef>
                <a:spcPts val="0"/>
              </a:spcBef>
            </a:pPr>
            <a:endParaRPr lang="en-US" sz="2200" dirty="0">
              <a:solidFill>
                <a:srgbClr val="000000"/>
              </a:solidFill>
              <a:latin typeface="Calibri"/>
              <a:ea typeface="Calibri"/>
              <a:cs typeface="Calibri"/>
            </a:endParaRPr>
          </a:p>
        </p:txBody>
      </p:sp>
      <p:sp>
        <p:nvSpPr>
          <p:cNvPr id="6" name="Slide Number Placeholder 5">
            <a:extLst>
              <a:ext uri="{FF2B5EF4-FFF2-40B4-BE49-F238E27FC236}">
                <a16:creationId xmlns:a16="http://schemas.microsoft.com/office/drawing/2014/main" id="{ED6131FF-A734-C5E3-BBEE-91DF2B87F2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F8F42ECB-DD88-CC11-92C5-B66299264580}"/>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CF327105-2784-8D3C-41FE-B2DD21A56123}"/>
              </a:ext>
            </a:extLst>
          </p:cNvPr>
          <p:cNvSpPr txBox="1"/>
          <p:nvPr/>
        </p:nvSpPr>
        <p:spPr>
          <a:xfrm>
            <a:off x="122159" y="1060794"/>
            <a:ext cx="923654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a:solidFill>
                  <a:srgbClr val="7030A0"/>
                </a:solidFill>
              </a:rPr>
              <a:t>Priority Area 1: ECE Workforce</a:t>
            </a:r>
            <a:endParaRPr lang="en-US" sz="3000"/>
          </a:p>
        </p:txBody>
      </p:sp>
      <p:sp>
        <p:nvSpPr>
          <p:cNvPr id="7" name="Title 1">
            <a:extLst>
              <a:ext uri="{FF2B5EF4-FFF2-40B4-BE49-F238E27FC236}">
                <a16:creationId xmlns:a16="http://schemas.microsoft.com/office/drawing/2014/main" id="{07A8211B-57DB-75F6-57CE-EAB496CEB4C9}"/>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2" name="Picture 2">
            <a:extLst>
              <a:ext uri="{FF2B5EF4-FFF2-40B4-BE49-F238E27FC236}">
                <a16:creationId xmlns:a16="http://schemas.microsoft.com/office/drawing/2014/main" id="{87450137-4F97-C807-0981-C06B20F75B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339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73E21-3B23-D1C5-B881-3E1CADF73FC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9C72BA7-6384-048B-7BDE-ADDEB4FC6FF8}"/>
              </a:ext>
            </a:extLst>
          </p:cNvPr>
          <p:cNvSpPr>
            <a:spLocks noGrp="1"/>
          </p:cNvSpPr>
          <p:nvPr>
            <p:ph sz="half" idx="1"/>
          </p:nvPr>
        </p:nvSpPr>
        <p:spPr>
          <a:xfrm>
            <a:off x="478174" y="1627813"/>
            <a:ext cx="11235652" cy="5352272"/>
          </a:xfrm>
        </p:spPr>
        <p:txBody>
          <a:bodyPr vert="horz" lIns="91440" tIns="45720" rIns="91440" bIns="45720" rtlCol="0" anchor="t">
            <a:noAutofit/>
          </a:bodyPr>
          <a:lstStyle/>
          <a:p>
            <a:pPr marL="0" indent="0">
              <a:lnSpc>
                <a:spcPct val="100000"/>
              </a:lnSpc>
              <a:buNone/>
            </a:pPr>
            <a:r>
              <a:rPr lang="en-US" sz="2200" b="1" dirty="0">
                <a:solidFill>
                  <a:srgbClr val="00B0F0"/>
                </a:solidFill>
                <a:latin typeface="Calibri"/>
                <a:ea typeface="Calibri"/>
                <a:cs typeface="Calibri"/>
              </a:rPr>
              <a:t>Goal 2.A. Strengthen and simplify access to ECE programs for Los Angeles County families.</a:t>
            </a:r>
          </a:p>
          <a:p>
            <a:pPr marL="0" indent="0">
              <a:lnSpc>
                <a:spcPct val="100000"/>
              </a:lnSpc>
              <a:spcBef>
                <a:spcPts val="0"/>
              </a:spcBef>
              <a:buNone/>
            </a:pPr>
            <a:r>
              <a:rPr lang="en-US" sz="2200" b="1" u="sng" dirty="0">
                <a:solidFill>
                  <a:schemeClr val="accent1">
                    <a:lumMod val="50000"/>
                  </a:schemeClr>
                </a:solidFill>
                <a:latin typeface="Calibri"/>
                <a:ea typeface="Calibri"/>
                <a:cs typeface="Calibri"/>
              </a:rPr>
              <a:t>Example Strategies</a:t>
            </a:r>
          </a:p>
          <a:p>
            <a:pPr marL="0" indent="0">
              <a:lnSpc>
                <a:spcPct val="100000"/>
              </a:lnSpc>
              <a:spcBef>
                <a:spcPts val="0"/>
              </a:spcBef>
              <a:buNone/>
            </a:pPr>
            <a:r>
              <a:rPr lang="en-US" sz="2000" b="1" dirty="0">
                <a:solidFill>
                  <a:schemeClr val="accent1">
                    <a:lumMod val="50000"/>
                  </a:schemeClr>
                </a:solidFill>
                <a:latin typeface="Calibri"/>
                <a:ea typeface="Calibri"/>
                <a:cs typeface="Calibri"/>
              </a:rPr>
              <a:t>2.A.1. </a:t>
            </a:r>
            <a:r>
              <a:rPr lang="en-US" sz="2000" dirty="0">
                <a:solidFill>
                  <a:schemeClr val="accent1">
                    <a:lumMod val="50000"/>
                  </a:schemeClr>
                </a:solidFill>
                <a:latin typeface="Calibri"/>
                <a:ea typeface="Calibri"/>
                <a:cs typeface="Calibri"/>
              </a:rPr>
              <a:t>Develop and maintain a user-friendly, centralized online platform to help families locate ECE services and navigate enrollment.</a:t>
            </a:r>
          </a:p>
          <a:p>
            <a:pPr marL="0" indent="0">
              <a:lnSpc>
                <a:spcPct val="100000"/>
              </a:lnSpc>
              <a:spcBef>
                <a:spcPts val="0"/>
              </a:spcBef>
              <a:buNone/>
            </a:pPr>
            <a:r>
              <a:rPr lang="en-US" sz="2000" b="1" dirty="0">
                <a:solidFill>
                  <a:schemeClr val="accent1">
                    <a:lumMod val="50000"/>
                  </a:schemeClr>
                </a:solidFill>
                <a:latin typeface="Calibri"/>
                <a:ea typeface="Calibri"/>
                <a:cs typeface="Calibri"/>
              </a:rPr>
              <a:t>2.A.2. </a:t>
            </a:r>
            <a:r>
              <a:rPr lang="en-US" sz="2000" dirty="0">
                <a:solidFill>
                  <a:schemeClr val="accent1">
                    <a:lumMod val="50000"/>
                  </a:schemeClr>
                </a:solidFill>
                <a:latin typeface="Calibri"/>
                <a:ea typeface="Calibri"/>
                <a:cs typeface="Calibri"/>
              </a:rPr>
              <a:t>Expand public awareness of subsidized/publicly funded ECE programs through collaborative campaigns, social media, and public service announcements.</a:t>
            </a: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buNone/>
            </a:pPr>
            <a:r>
              <a:rPr lang="en-US" sz="2200" b="1" dirty="0">
                <a:solidFill>
                  <a:srgbClr val="00B0F0"/>
                </a:solidFill>
                <a:latin typeface="Calibri"/>
                <a:ea typeface="Calibri"/>
                <a:cs typeface="Calibri"/>
              </a:rPr>
              <a:t>Goal 2.B. Build partnerships that connect the ECE system with other systems that support families with young children.</a:t>
            </a: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2.B.1. </a:t>
            </a:r>
            <a:r>
              <a:rPr lang="en-US" sz="2000" dirty="0">
                <a:latin typeface="Calibri"/>
                <a:ea typeface="Calibri"/>
                <a:cs typeface="Calibri"/>
              </a:rPr>
              <a:t>Advance cross-system collaboration between ECE and social service agencies to improve coordinated access to subsidized child care services.</a:t>
            </a:r>
          </a:p>
          <a:p>
            <a:pPr marL="0" indent="0">
              <a:lnSpc>
                <a:spcPct val="100000"/>
              </a:lnSpc>
              <a:spcBef>
                <a:spcPts val="0"/>
              </a:spcBef>
              <a:buNone/>
            </a:pPr>
            <a:r>
              <a:rPr lang="en-US" sz="2000" b="1" dirty="0">
                <a:latin typeface="Calibri"/>
                <a:ea typeface="Calibri"/>
                <a:cs typeface="Calibri"/>
              </a:rPr>
              <a:t>2.B.2. </a:t>
            </a:r>
            <a:r>
              <a:rPr lang="en-US" sz="2000" dirty="0">
                <a:latin typeface="Calibri"/>
                <a:ea typeface="Calibri"/>
                <a:cs typeface="Calibri"/>
              </a:rPr>
              <a:t>Strengthen partnerships with community colleges and other post-secondary institutions to increase awareness of and access to ECE programs and services for parenting students.</a:t>
            </a:r>
          </a:p>
          <a:p>
            <a:pPr marL="0" indent="0">
              <a:lnSpc>
                <a:spcPct val="100000"/>
              </a:lnSpc>
              <a:spcBef>
                <a:spcPts val="0"/>
              </a:spcBef>
              <a:buNone/>
            </a:pPr>
            <a:endParaRPr lang="en-US" sz="2000" dirty="0">
              <a:solidFill>
                <a:srgbClr val="0070C0"/>
              </a:solidFill>
              <a:latin typeface="Calibri"/>
              <a:ea typeface="Calibri"/>
              <a:cs typeface="Calibri"/>
            </a:endParaRPr>
          </a:p>
        </p:txBody>
      </p:sp>
      <p:sp>
        <p:nvSpPr>
          <p:cNvPr id="6" name="Slide Number Placeholder 5">
            <a:extLst>
              <a:ext uri="{FF2B5EF4-FFF2-40B4-BE49-F238E27FC236}">
                <a16:creationId xmlns:a16="http://schemas.microsoft.com/office/drawing/2014/main" id="{69E91C34-4751-6B38-FD9E-C69F399EA8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AE1279B7-9889-4419-EA03-6CE4ED3F4679}"/>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F610F03E-704F-04B6-3FCE-F6F1A38C82DC}"/>
              </a:ext>
            </a:extLst>
          </p:cNvPr>
          <p:cNvSpPr txBox="1"/>
          <p:nvPr/>
        </p:nvSpPr>
        <p:spPr>
          <a:xfrm>
            <a:off x="122159" y="896600"/>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dirty="0">
                <a:solidFill>
                  <a:srgbClr val="00B0F0"/>
                </a:solidFill>
              </a:rPr>
              <a:t>Priority Area 2: Access to ECE</a:t>
            </a:r>
            <a:endParaRPr lang="en-US" sz="3000" dirty="0">
              <a:solidFill>
                <a:srgbClr val="00B0F0"/>
              </a:solidFill>
            </a:endParaRPr>
          </a:p>
        </p:txBody>
      </p:sp>
      <p:sp>
        <p:nvSpPr>
          <p:cNvPr id="7" name="Title 1">
            <a:extLst>
              <a:ext uri="{FF2B5EF4-FFF2-40B4-BE49-F238E27FC236}">
                <a16:creationId xmlns:a16="http://schemas.microsoft.com/office/drawing/2014/main" id="{B5DA98EC-BBAE-6AF6-CE63-78AD7344D0CD}"/>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2" name="Picture 2">
            <a:extLst>
              <a:ext uri="{FF2B5EF4-FFF2-40B4-BE49-F238E27FC236}">
                <a16:creationId xmlns:a16="http://schemas.microsoft.com/office/drawing/2014/main" id="{0D06E3A4-4D98-AB27-FB7D-ED21093BA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1233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AC5E9-E51E-09B6-90E5-AB826FB35F25}"/>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B8EFB1E-C00F-99B3-0ECC-254773BFEFE1}"/>
              </a:ext>
            </a:extLst>
          </p:cNvPr>
          <p:cNvSpPr>
            <a:spLocks noGrp="1"/>
          </p:cNvSpPr>
          <p:nvPr>
            <p:ph sz="half" idx="1"/>
          </p:nvPr>
        </p:nvSpPr>
        <p:spPr>
          <a:xfrm>
            <a:off x="122159" y="1450598"/>
            <a:ext cx="11235652" cy="5352272"/>
          </a:xfrm>
        </p:spPr>
        <p:txBody>
          <a:bodyPr vert="horz" lIns="91440" tIns="45720" rIns="91440" bIns="45720" rtlCol="0" anchor="t">
            <a:noAutofit/>
          </a:bodyPr>
          <a:lstStyle/>
          <a:p>
            <a:pPr marL="0" indent="0">
              <a:lnSpc>
                <a:spcPct val="100000"/>
              </a:lnSpc>
              <a:buNone/>
            </a:pPr>
            <a:r>
              <a:rPr lang="en-US" sz="2200" b="1" dirty="0">
                <a:solidFill>
                  <a:srgbClr val="00B0F0"/>
                </a:solidFill>
                <a:latin typeface="Calibri"/>
                <a:ea typeface="Calibri"/>
                <a:cs typeface="Calibri"/>
              </a:rPr>
              <a:t>Goal 2.C. Expand financial investments in ECE programs to support the sustainability of child care services. </a:t>
            </a: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2.C.1. </a:t>
            </a:r>
            <a:r>
              <a:rPr lang="en-US" sz="2000" dirty="0">
                <a:latin typeface="Calibri"/>
                <a:ea typeface="Calibri"/>
                <a:cs typeface="Calibri"/>
              </a:rPr>
              <a:t>Leverage California State Preschool Program funding in partnership with Family Child Care Home Education Networks (FCCHENs) to expand preschool instructional models implemented in family child care homes.</a:t>
            </a:r>
          </a:p>
          <a:p>
            <a:pPr marL="0" indent="0">
              <a:lnSpc>
                <a:spcPct val="100000"/>
              </a:lnSpc>
              <a:spcBef>
                <a:spcPts val="0"/>
              </a:spcBef>
              <a:buNone/>
            </a:pPr>
            <a:r>
              <a:rPr lang="en-US" sz="2000" b="1" dirty="0">
                <a:latin typeface="Calibri"/>
                <a:ea typeface="Calibri"/>
                <a:cs typeface="Calibri"/>
              </a:rPr>
              <a:t>2.C.2. </a:t>
            </a:r>
            <a:r>
              <a:rPr lang="en-US" sz="2000" dirty="0">
                <a:latin typeface="Calibri"/>
                <a:ea typeface="Calibri"/>
                <a:cs typeface="Calibri"/>
              </a:rPr>
              <a:t>Expand investment in a locally funded child care voucher program based on LA County’s pilot Child Care Choices Voucher Program.</a:t>
            </a: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buNone/>
            </a:pPr>
            <a:r>
              <a:rPr lang="en-US" sz="2200" b="1" dirty="0">
                <a:solidFill>
                  <a:srgbClr val="00B0F0"/>
                </a:solidFill>
                <a:latin typeface="Calibri"/>
                <a:ea typeface="Calibri"/>
                <a:cs typeface="Calibri"/>
              </a:rPr>
              <a:t>Goal 2.D. Expand access to publicly available, user-friendly tools and data resources that support local planning for ECE expansion.</a:t>
            </a:r>
          </a:p>
          <a:p>
            <a:pPr marL="0" indent="0">
              <a:lnSpc>
                <a:spcPct val="100000"/>
              </a:lnSpc>
              <a:spcBef>
                <a:spcPts val="0"/>
              </a:spcBef>
              <a:buNone/>
            </a:pPr>
            <a:r>
              <a:rPr lang="en-US" sz="2200" b="1" u="sng" dirty="0">
                <a:latin typeface="Calibri"/>
                <a:ea typeface="Calibri"/>
                <a:cs typeface="Calibri"/>
              </a:rPr>
              <a:t>Example Strategies</a:t>
            </a:r>
          </a:p>
          <a:p>
            <a:pPr marL="0" indent="0">
              <a:lnSpc>
                <a:spcPct val="100000"/>
              </a:lnSpc>
              <a:spcBef>
                <a:spcPts val="0"/>
              </a:spcBef>
              <a:buNone/>
            </a:pPr>
            <a:r>
              <a:rPr lang="en-US" sz="2000" b="1" dirty="0">
                <a:latin typeface="Calibri"/>
                <a:ea typeface="Calibri"/>
                <a:cs typeface="Calibri"/>
              </a:rPr>
              <a:t>2.D.1. </a:t>
            </a:r>
            <a:r>
              <a:rPr lang="en-US" sz="2000" dirty="0">
                <a:latin typeface="Calibri"/>
                <a:ea typeface="Calibri"/>
                <a:cs typeface="Calibri"/>
              </a:rPr>
              <a:t>Launch public-facing dashboard that tracks the capacity of the ECE system and enrollment of eligible children in publicly funded programs.</a:t>
            </a:r>
          </a:p>
          <a:p>
            <a:pPr marL="0" indent="0">
              <a:lnSpc>
                <a:spcPct val="100000"/>
              </a:lnSpc>
              <a:spcBef>
                <a:spcPts val="0"/>
              </a:spcBef>
              <a:buNone/>
            </a:pPr>
            <a:r>
              <a:rPr lang="en-US" sz="2000" b="1" dirty="0">
                <a:latin typeface="Calibri"/>
                <a:ea typeface="Calibri"/>
                <a:cs typeface="Calibri"/>
              </a:rPr>
              <a:t>2.D.2. </a:t>
            </a:r>
            <a:r>
              <a:rPr lang="en-US" sz="2000" dirty="0">
                <a:latin typeface="Calibri"/>
                <a:ea typeface="Calibri"/>
                <a:cs typeface="Calibri"/>
              </a:rPr>
              <a:t>Strengthen LA County Early Care and Education Data Collaborative to develop research briefs that are meaningful for early educators, advocates, philanthropy, and elected officials.</a:t>
            </a:r>
          </a:p>
          <a:p>
            <a:pPr marL="0" indent="0">
              <a:lnSpc>
                <a:spcPct val="100000"/>
              </a:lnSpc>
              <a:spcBef>
                <a:spcPts val="0"/>
              </a:spcBef>
              <a:buNone/>
            </a:pPr>
            <a:endParaRPr lang="en-US" sz="2000" dirty="0">
              <a:solidFill>
                <a:srgbClr val="0070C0"/>
              </a:solidFill>
              <a:latin typeface="Calibri"/>
              <a:ea typeface="Calibri"/>
              <a:cs typeface="Calibri"/>
            </a:endParaRPr>
          </a:p>
        </p:txBody>
      </p:sp>
      <p:sp>
        <p:nvSpPr>
          <p:cNvPr id="6" name="Slide Number Placeholder 5">
            <a:extLst>
              <a:ext uri="{FF2B5EF4-FFF2-40B4-BE49-F238E27FC236}">
                <a16:creationId xmlns:a16="http://schemas.microsoft.com/office/drawing/2014/main" id="{466216FD-E919-0ED8-D02A-6CA8C67E47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0289011E-FA2D-BC26-9808-757BD1889C2D}"/>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8DDB72F6-3301-ECF8-F91A-771DD48B66F8}"/>
              </a:ext>
            </a:extLst>
          </p:cNvPr>
          <p:cNvSpPr txBox="1"/>
          <p:nvPr/>
        </p:nvSpPr>
        <p:spPr>
          <a:xfrm>
            <a:off x="122159" y="896600"/>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dirty="0">
                <a:solidFill>
                  <a:srgbClr val="00B0F0"/>
                </a:solidFill>
              </a:rPr>
              <a:t>Priority Area 2: Access to ECE</a:t>
            </a:r>
            <a:endParaRPr lang="en-US" sz="3000" dirty="0">
              <a:solidFill>
                <a:srgbClr val="00B0F0"/>
              </a:solidFill>
            </a:endParaRPr>
          </a:p>
        </p:txBody>
      </p:sp>
      <p:sp>
        <p:nvSpPr>
          <p:cNvPr id="7" name="Title 1">
            <a:extLst>
              <a:ext uri="{FF2B5EF4-FFF2-40B4-BE49-F238E27FC236}">
                <a16:creationId xmlns:a16="http://schemas.microsoft.com/office/drawing/2014/main" id="{42ADEC17-7081-4D6F-7BDD-667BDC72C1D8}"/>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2" name="Picture 2">
            <a:extLst>
              <a:ext uri="{FF2B5EF4-FFF2-40B4-BE49-F238E27FC236}">
                <a16:creationId xmlns:a16="http://schemas.microsoft.com/office/drawing/2014/main" id="{69CDFD2E-E86F-64B7-CC54-74B6251CD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025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44296-43E9-48FA-C0C0-E256A2B408CD}"/>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183A069-0DD3-30AE-CDE9-1D4016CBEF9F}"/>
              </a:ext>
            </a:extLst>
          </p:cNvPr>
          <p:cNvSpPr>
            <a:spLocks noGrp="1"/>
          </p:cNvSpPr>
          <p:nvPr>
            <p:ph sz="half" idx="1"/>
          </p:nvPr>
        </p:nvSpPr>
        <p:spPr>
          <a:xfrm>
            <a:off x="483106" y="1420532"/>
            <a:ext cx="11235652" cy="5352272"/>
          </a:xfrm>
        </p:spPr>
        <p:txBody>
          <a:bodyPr vert="horz" lIns="91440" tIns="45720" rIns="91440" bIns="45720" rtlCol="0" anchor="t">
            <a:noAutofit/>
          </a:bodyPr>
          <a:lstStyle/>
          <a:p>
            <a:pPr marL="0" indent="0">
              <a:lnSpc>
                <a:spcPct val="100000"/>
              </a:lnSpc>
              <a:spcBef>
                <a:spcPts val="0"/>
              </a:spcBef>
              <a:buNone/>
            </a:pPr>
            <a:r>
              <a:rPr lang="en-US" sz="2200" b="1" dirty="0">
                <a:solidFill>
                  <a:srgbClr val="00B050"/>
                </a:solidFill>
                <a:latin typeface="Calibri"/>
                <a:ea typeface="Calibri"/>
                <a:cs typeface="Calibri"/>
              </a:rPr>
              <a:t>Goal 3.A. Strengthen, streamline and simplify ECE facility development across Los Angeles County.</a:t>
            </a:r>
            <a:endParaRPr lang="en-US" sz="1000" b="1" dirty="0">
              <a:solidFill>
                <a:srgbClr val="00B050"/>
              </a:solidFill>
              <a:latin typeface="Calibri"/>
              <a:ea typeface="Calibri"/>
              <a:cs typeface="Calibri"/>
            </a:endParaRPr>
          </a:p>
          <a:p>
            <a:pPr marL="0" indent="0">
              <a:lnSpc>
                <a:spcPct val="100000"/>
              </a:lnSpc>
              <a:spcBef>
                <a:spcPts val="0"/>
              </a:spcBef>
              <a:buNone/>
            </a:pPr>
            <a:r>
              <a:rPr lang="en-US" sz="2200" b="1" u="sng" dirty="0">
                <a:latin typeface="Calibri"/>
                <a:ea typeface="Calibri"/>
                <a:cs typeface="Calibri"/>
              </a:rPr>
              <a:t>Example Strategies </a:t>
            </a:r>
          </a:p>
          <a:p>
            <a:pPr marL="0" indent="0">
              <a:lnSpc>
                <a:spcPct val="100000"/>
              </a:lnSpc>
              <a:spcBef>
                <a:spcPts val="0"/>
              </a:spcBef>
              <a:buNone/>
            </a:pPr>
            <a:r>
              <a:rPr lang="en-US" sz="2000" b="1" dirty="0">
                <a:latin typeface="Calibri"/>
                <a:ea typeface="Calibri"/>
                <a:cs typeface="Calibri"/>
              </a:rPr>
              <a:t>3.A.1. </a:t>
            </a:r>
            <a:r>
              <a:rPr lang="en-US" sz="2000" dirty="0">
                <a:latin typeface="Calibri"/>
                <a:ea typeface="Calibri"/>
                <a:cs typeface="Calibri"/>
              </a:rPr>
              <a:t>Encourage cities across LA County to provide early educators with easy-to-use tools, templates, and guidance to streamline ECE facility development processes.</a:t>
            </a:r>
          </a:p>
          <a:p>
            <a:pPr marL="0" indent="0">
              <a:lnSpc>
                <a:spcPct val="100000"/>
              </a:lnSpc>
              <a:spcBef>
                <a:spcPts val="0"/>
              </a:spcBef>
              <a:buNone/>
            </a:pPr>
            <a:r>
              <a:rPr lang="en-US" sz="2000" b="1" dirty="0">
                <a:latin typeface="Calibri"/>
                <a:ea typeface="Calibri"/>
                <a:cs typeface="Calibri"/>
              </a:rPr>
              <a:t>3.A.2. </a:t>
            </a:r>
            <a:r>
              <a:rPr lang="en-US" sz="2000" dirty="0">
                <a:latin typeface="Calibri"/>
                <a:ea typeface="Calibri"/>
                <a:cs typeface="Calibri"/>
              </a:rPr>
              <a:t>Invest in ECE facility capacity to serve more infants and toddlers and resilience by supporting upgrades that adapt ECE facilities and operations to address climate-related health, safety risks, emergency preparedness, and long-term operational sustainability.</a:t>
            </a: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spcBef>
                <a:spcPts val="0"/>
              </a:spcBef>
              <a:buNone/>
            </a:pPr>
            <a:r>
              <a:rPr lang="en-US" sz="2200" b="1" dirty="0">
                <a:solidFill>
                  <a:srgbClr val="00B050"/>
                </a:solidFill>
                <a:latin typeface="Calibri"/>
                <a:ea typeface="Calibri"/>
                <a:cs typeface="Calibri"/>
              </a:rPr>
              <a:t>Goal 3.B. Increase ECE facility renovation and/or development for programs that serve infants and toddlers.</a:t>
            </a:r>
          </a:p>
          <a:p>
            <a:pPr marL="0" indent="0">
              <a:lnSpc>
                <a:spcPct val="100000"/>
              </a:lnSpc>
              <a:spcBef>
                <a:spcPts val="0"/>
              </a:spcBef>
              <a:buNone/>
            </a:pPr>
            <a:r>
              <a:rPr lang="en-US" sz="2200" b="1" u="sng" dirty="0">
                <a:latin typeface="Calibri"/>
                <a:ea typeface="Calibri"/>
                <a:cs typeface="Calibri"/>
              </a:rPr>
              <a:t>Example Strategies </a:t>
            </a:r>
          </a:p>
          <a:p>
            <a:pPr marL="0" indent="0">
              <a:lnSpc>
                <a:spcPct val="100000"/>
              </a:lnSpc>
              <a:spcBef>
                <a:spcPts val="0"/>
              </a:spcBef>
              <a:buNone/>
            </a:pPr>
            <a:r>
              <a:rPr lang="en-US" sz="2000" b="1" dirty="0">
                <a:latin typeface="Calibri"/>
                <a:ea typeface="Calibri"/>
                <a:cs typeface="Calibri"/>
              </a:rPr>
              <a:t>3.B.1. </a:t>
            </a:r>
            <a:r>
              <a:rPr lang="en-US" sz="2000" dirty="0">
                <a:latin typeface="Calibri"/>
                <a:ea typeface="Calibri"/>
                <a:cs typeface="Calibri"/>
              </a:rPr>
              <a:t>Support efforts to reassess California Community Care Licensing square footage regulations for licensed infant and toddler programs to support capacity building efforts.</a:t>
            </a:r>
          </a:p>
          <a:p>
            <a:pPr marL="0" indent="0">
              <a:lnSpc>
                <a:spcPct val="100000"/>
              </a:lnSpc>
              <a:spcBef>
                <a:spcPts val="0"/>
              </a:spcBef>
              <a:buNone/>
            </a:pPr>
            <a:r>
              <a:rPr lang="en-US" sz="2000" b="1" dirty="0">
                <a:latin typeface="Calibri"/>
                <a:ea typeface="Calibri"/>
                <a:cs typeface="Calibri"/>
              </a:rPr>
              <a:t>3.B.2. </a:t>
            </a:r>
            <a:r>
              <a:rPr lang="en-US" sz="2000" dirty="0">
                <a:latin typeface="Calibri"/>
                <a:ea typeface="Calibri"/>
                <a:cs typeface="Calibri"/>
              </a:rPr>
              <a:t>Partner with school districts to renovate unused schools to become ECE programs for infants and toddlers.</a:t>
            </a:r>
          </a:p>
          <a:p>
            <a:pPr marL="0" indent="0">
              <a:lnSpc>
                <a:spcPct val="100000"/>
              </a:lnSpc>
              <a:spcBef>
                <a:spcPts val="0"/>
              </a:spcBef>
              <a:buNone/>
            </a:pPr>
            <a:endParaRPr lang="en-US" sz="2000" dirty="0">
              <a:solidFill>
                <a:srgbClr val="0070C0"/>
              </a:solidFill>
              <a:latin typeface="Calibri"/>
              <a:ea typeface="Calibri"/>
              <a:cs typeface="Calibri"/>
            </a:endParaRPr>
          </a:p>
        </p:txBody>
      </p:sp>
      <p:sp>
        <p:nvSpPr>
          <p:cNvPr id="6" name="Slide Number Placeholder 5">
            <a:extLst>
              <a:ext uri="{FF2B5EF4-FFF2-40B4-BE49-F238E27FC236}">
                <a16:creationId xmlns:a16="http://schemas.microsoft.com/office/drawing/2014/main" id="{DF2D176F-E3CC-AEC3-A430-F4E0896F50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E9041112-E4DD-1908-5DDE-940DEFFF14AC}"/>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3BE940FD-1F1C-0F5F-B2D7-3F3164CC0F94}"/>
              </a:ext>
            </a:extLst>
          </p:cNvPr>
          <p:cNvSpPr txBox="1"/>
          <p:nvPr/>
        </p:nvSpPr>
        <p:spPr>
          <a:xfrm>
            <a:off x="122159" y="896600"/>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dirty="0">
                <a:solidFill>
                  <a:srgbClr val="00B050"/>
                </a:solidFill>
              </a:rPr>
              <a:t>Priority Area 3: ECE Infrastructure </a:t>
            </a:r>
            <a:endParaRPr lang="en-US" sz="3000" dirty="0">
              <a:solidFill>
                <a:srgbClr val="00B050"/>
              </a:solidFill>
            </a:endParaRPr>
          </a:p>
        </p:txBody>
      </p:sp>
      <p:sp>
        <p:nvSpPr>
          <p:cNvPr id="7" name="Title 1">
            <a:extLst>
              <a:ext uri="{FF2B5EF4-FFF2-40B4-BE49-F238E27FC236}">
                <a16:creationId xmlns:a16="http://schemas.microsoft.com/office/drawing/2014/main" id="{9849D936-7DA2-D4B1-052C-A9C01AF31F37}"/>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2" name="Picture 2">
            <a:extLst>
              <a:ext uri="{FF2B5EF4-FFF2-40B4-BE49-F238E27FC236}">
                <a16:creationId xmlns:a16="http://schemas.microsoft.com/office/drawing/2014/main" id="{1D6F15A0-BC84-0AA2-6234-2CE4A4EE02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866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1C33E-EE1B-5347-E07A-605D7DDA1B7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70E4568-4B5E-228A-1313-10882E7538A3}"/>
              </a:ext>
            </a:extLst>
          </p:cNvPr>
          <p:cNvSpPr>
            <a:spLocks noGrp="1"/>
          </p:cNvSpPr>
          <p:nvPr>
            <p:ph sz="half" idx="1"/>
          </p:nvPr>
        </p:nvSpPr>
        <p:spPr>
          <a:xfrm>
            <a:off x="483106" y="1420532"/>
            <a:ext cx="11235652" cy="5352272"/>
          </a:xfrm>
        </p:spPr>
        <p:txBody>
          <a:bodyPr vert="horz" lIns="91440" tIns="45720" rIns="91440" bIns="45720" rtlCol="0" anchor="t">
            <a:noAutofit/>
          </a:bodyPr>
          <a:lstStyle/>
          <a:p>
            <a:pPr marL="0" indent="0">
              <a:lnSpc>
                <a:spcPct val="100000"/>
              </a:lnSpc>
              <a:spcBef>
                <a:spcPts val="0"/>
              </a:spcBef>
              <a:buNone/>
            </a:pPr>
            <a:r>
              <a:rPr lang="en-US" sz="2200" b="1" dirty="0">
                <a:solidFill>
                  <a:srgbClr val="00B050"/>
                </a:solidFill>
                <a:latin typeface="Calibri"/>
                <a:ea typeface="Calibri"/>
                <a:cs typeface="Calibri"/>
              </a:rPr>
              <a:t>Goal 3.C. Improve connections between ECE providers and operational resources that help reduce program costs and support business sustainability.</a:t>
            </a:r>
          </a:p>
          <a:p>
            <a:pPr marL="0" indent="0">
              <a:lnSpc>
                <a:spcPct val="100000"/>
              </a:lnSpc>
              <a:spcBef>
                <a:spcPts val="0"/>
              </a:spcBef>
              <a:buNone/>
            </a:pPr>
            <a:r>
              <a:rPr lang="en-US" sz="2200" b="1" u="sng" dirty="0">
                <a:latin typeface="Calibri"/>
                <a:ea typeface="Calibri"/>
                <a:cs typeface="Calibri"/>
              </a:rPr>
              <a:t>Example Strategies </a:t>
            </a:r>
          </a:p>
          <a:p>
            <a:pPr marL="0" indent="0">
              <a:lnSpc>
                <a:spcPct val="100000"/>
              </a:lnSpc>
              <a:spcBef>
                <a:spcPts val="0"/>
              </a:spcBef>
              <a:buNone/>
            </a:pPr>
            <a:r>
              <a:rPr lang="en-US" sz="2000" b="1" dirty="0">
                <a:latin typeface="Calibri"/>
                <a:ea typeface="Calibri"/>
                <a:cs typeface="Calibri"/>
              </a:rPr>
              <a:t>3.C.1. </a:t>
            </a:r>
            <a:r>
              <a:rPr lang="en-US" sz="2000" dirty="0">
                <a:latin typeface="Calibri"/>
                <a:ea typeface="Calibri"/>
                <a:cs typeface="Calibri"/>
              </a:rPr>
              <a:t>Develop a toolkit of Los Angeles County and community resources to reduce operational costs of early education centers and family child care homes.</a:t>
            </a:r>
          </a:p>
          <a:p>
            <a:pPr marL="0" indent="0">
              <a:lnSpc>
                <a:spcPct val="100000"/>
              </a:lnSpc>
              <a:spcBef>
                <a:spcPts val="0"/>
              </a:spcBef>
              <a:buNone/>
            </a:pPr>
            <a:r>
              <a:rPr lang="en-US" sz="2000" b="1" dirty="0">
                <a:latin typeface="Calibri"/>
                <a:ea typeface="Calibri"/>
                <a:cs typeface="Calibri"/>
              </a:rPr>
              <a:t>3.C.2. </a:t>
            </a:r>
            <a:r>
              <a:rPr lang="en-US" sz="2000" dirty="0">
                <a:latin typeface="Calibri"/>
                <a:ea typeface="Calibri"/>
                <a:cs typeface="Calibri"/>
              </a:rPr>
              <a:t>Partner with the economic development entities to provide small business training specifically geared towards family child care homes.</a:t>
            </a: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spcBef>
                <a:spcPts val="0"/>
              </a:spcBef>
              <a:buNone/>
            </a:pPr>
            <a:endParaRPr lang="en-US" sz="2000" dirty="0">
              <a:solidFill>
                <a:srgbClr val="0070C0"/>
              </a:solidFill>
              <a:latin typeface="Calibri"/>
              <a:ea typeface="Calibri"/>
              <a:cs typeface="Calibri"/>
            </a:endParaRPr>
          </a:p>
          <a:p>
            <a:pPr marL="0" indent="0">
              <a:lnSpc>
                <a:spcPct val="100000"/>
              </a:lnSpc>
              <a:spcBef>
                <a:spcPts val="0"/>
              </a:spcBef>
              <a:buNone/>
            </a:pPr>
            <a:r>
              <a:rPr lang="en-US" sz="2200" b="1" dirty="0">
                <a:solidFill>
                  <a:srgbClr val="00B050"/>
                </a:solidFill>
                <a:latin typeface="Calibri"/>
                <a:ea typeface="Calibri"/>
                <a:cs typeface="Calibri"/>
              </a:rPr>
              <a:t>Goal 3.D. Elevate the importance of ECE as a priority in Los Angeles County municipalities.</a:t>
            </a:r>
          </a:p>
          <a:p>
            <a:pPr marL="0" indent="0">
              <a:lnSpc>
                <a:spcPct val="100000"/>
              </a:lnSpc>
              <a:spcBef>
                <a:spcPts val="0"/>
              </a:spcBef>
              <a:buNone/>
            </a:pPr>
            <a:r>
              <a:rPr lang="en-US" sz="2200" b="1" u="sng" dirty="0">
                <a:latin typeface="Calibri"/>
                <a:ea typeface="Calibri"/>
                <a:cs typeface="Calibri"/>
              </a:rPr>
              <a:t>Example Strategies </a:t>
            </a:r>
          </a:p>
          <a:p>
            <a:pPr marL="0" indent="0">
              <a:lnSpc>
                <a:spcPct val="100000"/>
              </a:lnSpc>
              <a:spcBef>
                <a:spcPts val="0"/>
              </a:spcBef>
              <a:buNone/>
            </a:pPr>
            <a:r>
              <a:rPr lang="en-US" sz="2000" b="1" dirty="0">
                <a:latin typeface="Calibri"/>
                <a:ea typeface="Calibri"/>
                <a:cs typeface="Calibri"/>
              </a:rPr>
              <a:t>3.D.1. </a:t>
            </a:r>
            <a:r>
              <a:rPr lang="en-US" sz="2000" dirty="0">
                <a:latin typeface="Calibri"/>
                <a:ea typeface="Calibri"/>
                <a:cs typeface="Calibri"/>
              </a:rPr>
              <a:t>Promote the adoption of ECE strategies and child care friendly policies in local government.</a:t>
            </a:r>
          </a:p>
          <a:p>
            <a:pPr marL="0" indent="0">
              <a:lnSpc>
                <a:spcPct val="100000"/>
              </a:lnSpc>
              <a:spcBef>
                <a:spcPts val="0"/>
              </a:spcBef>
              <a:buNone/>
            </a:pPr>
            <a:r>
              <a:rPr lang="en-US" sz="2000" b="1" dirty="0">
                <a:latin typeface="Calibri"/>
                <a:ea typeface="Calibri"/>
                <a:cs typeface="Calibri"/>
              </a:rPr>
              <a:t>3.D.2. </a:t>
            </a:r>
            <a:r>
              <a:rPr lang="en-US" sz="2000" dirty="0">
                <a:latin typeface="Calibri"/>
                <a:ea typeface="Calibri"/>
                <a:cs typeface="Calibri"/>
              </a:rPr>
              <a:t>Encourage child care navigation training for all Los Angeles County and city staff.</a:t>
            </a:r>
          </a:p>
          <a:p>
            <a:pPr marL="0" indent="0">
              <a:lnSpc>
                <a:spcPct val="100000"/>
              </a:lnSpc>
              <a:spcBef>
                <a:spcPts val="0"/>
              </a:spcBef>
              <a:buNone/>
            </a:pPr>
            <a:endParaRPr lang="en-US" sz="2000" dirty="0">
              <a:solidFill>
                <a:srgbClr val="0070C0"/>
              </a:solidFill>
              <a:latin typeface="Calibri"/>
              <a:ea typeface="Calibri"/>
              <a:cs typeface="Calibri"/>
            </a:endParaRPr>
          </a:p>
        </p:txBody>
      </p:sp>
      <p:sp>
        <p:nvSpPr>
          <p:cNvPr id="6" name="Slide Number Placeholder 5">
            <a:extLst>
              <a:ext uri="{FF2B5EF4-FFF2-40B4-BE49-F238E27FC236}">
                <a16:creationId xmlns:a16="http://schemas.microsoft.com/office/drawing/2014/main" id="{C25206A8-54F3-6362-8514-69E17DA845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0000">
                    <a:tint val="82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srgbClr val="000000">
                  <a:tint val="82000"/>
                </a:srgbClr>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73A96EC6-8142-8DAE-B9C3-AE49536D2AB6}"/>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570D0D21-A145-BED7-A212-E7F9E38F477E}"/>
              </a:ext>
            </a:extLst>
          </p:cNvPr>
          <p:cNvSpPr txBox="1"/>
          <p:nvPr/>
        </p:nvSpPr>
        <p:spPr>
          <a:xfrm>
            <a:off x="122159" y="896600"/>
            <a:ext cx="60960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dirty="0">
                <a:solidFill>
                  <a:srgbClr val="00B050"/>
                </a:solidFill>
              </a:rPr>
              <a:t>Priority Area 3: ECE Infrastructure </a:t>
            </a:r>
            <a:endParaRPr lang="en-US" sz="3000" dirty="0">
              <a:solidFill>
                <a:srgbClr val="00B050"/>
              </a:solidFill>
            </a:endParaRPr>
          </a:p>
        </p:txBody>
      </p:sp>
      <p:sp>
        <p:nvSpPr>
          <p:cNvPr id="7" name="Title 1">
            <a:extLst>
              <a:ext uri="{FF2B5EF4-FFF2-40B4-BE49-F238E27FC236}">
                <a16:creationId xmlns:a16="http://schemas.microsoft.com/office/drawing/2014/main" id="{1BCDE481-E5DF-2822-BDCB-863164DF7818}"/>
              </a:ext>
            </a:extLst>
          </p:cNvPr>
          <p:cNvSpPr>
            <a:spLocks noGrp="1"/>
          </p:cNvSpPr>
          <p:nvPr>
            <p:ph type="title"/>
          </p:nvPr>
        </p:nvSpPr>
        <p:spPr>
          <a:xfrm>
            <a:off x="122159" y="0"/>
            <a:ext cx="8745114" cy="896600"/>
          </a:xfrm>
        </p:spPr>
        <p:txBody>
          <a:bodyPr>
            <a:normAutofit/>
          </a:bodyPr>
          <a:lstStyle/>
          <a:p>
            <a:r>
              <a:rPr lang="en-US" sz="2400">
                <a:latin typeface="Calibri"/>
                <a:ea typeface="Calibri"/>
                <a:cs typeface="Calibri"/>
              </a:rPr>
              <a:t>LA County ECE Strategic Plan Recommendations - DRAFT</a:t>
            </a:r>
            <a:endParaRPr lang="en-US" sz="2400" b="0">
              <a:latin typeface="Calibri"/>
              <a:ea typeface="Calibri"/>
              <a:cs typeface="Calibri"/>
            </a:endParaRPr>
          </a:p>
        </p:txBody>
      </p:sp>
      <p:pic>
        <p:nvPicPr>
          <p:cNvPr id="2" name="Picture 2">
            <a:extLst>
              <a:ext uri="{FF2B5EF4-FFF2-40B4-BE49-F238E27FC236}">
                <a16:creationId xmlns:a16="http://schemas.microsoft.com/office/drawing/2014/main" id="{CB6EF282-9E7B-C167-C420-4F05017D09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17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3D3DD-40D7-2198-FC82-C8ABCB8B7334}"/>
            </a:ext>
          </a:extLst>
        </p:cNvPr>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154D206E-C310-02D0-1ED4-EB5250DED45F}"/>
              </a:ext>
            </a:extLst>
          </p:cNvPr>
          <p:cNvPicPr>
            <a:picLocks noChangeAspect="1"/>
          </p:cNvPicPr>
          <p:nvPr/>
        </p:nvPicPr>
        <p:blipFill>
          <a:blip r:embed="rId4"/>
          <a:srcRect/>
          <a:stretch/>
        </p:blipFill>
        <p:spPr>
          <a:xfrm>
            <a:off x="7924800" y="151089"/>
            <a:ext cx="1636710" cy="553592"/>
          </a:xfrm>
          <a:prstGeom prst="rect">
            <a:avLst/>
          </a:prstGeom>
        </p:spPr>
      </p:pic>
      <p:sp>
        <p:nvSpPr>
          <p:cNvPr id="6" name="Slide Number Placeholder 5">
            <a:extLst>
              <a:ext uri="{FF2B5EF4-FFF2-40B4-BE49-F238E27FC236}">
                <a16:creationId xmlns:a16="http://schemas.microsoft.com/office/drawing/2014/main" id="{81DCAADB-2470-ADF9-A14B-57B3E7D68EBC}"/>
              </a:ext>
            </a:extLst>
          </p:cNvPr>
          <p:cNvSpPr>
            <a:spLocks noGrp="1"/>
          </p:cNvSpPr>
          <p:nvPr>
            <p:ph type="sldNum" sz="quarter" idx="12"/>
          </p:nvPr>
        </p:nvSpPr>
        <p:spPr/>
        <p:txBody>
          <a:bodyPr/>
          <a:lstStyle/>
          <a:p>
            <a:fld id="{3F52C219-BBE9-0740-A86B-ABEED3992FDC}" type="slidenum">
              <a:rPr lang="en-US" smtClean="0"/>
              <a:t>37</a:t>
            </a:fld>
            <a:endParaRPr lang="en-US"/>
          </a:p>
        </p:txBody>
      </p:sp>
      <p:sp>
        <p:nvSpPr>
          <p:cNvPr id="7" name="TextBox 6">
            <a:extLst>
              <a:ext uri="{FF2B5EF4-FFF2-40B4-BE49-F238E27FC236}">
                <a16:creationId xmlns:a16="http://schemas.microsoft.com/office/drawing/2014/main" id="{594F9AAF-4B40-0E22-F826-B6F414D77CB5}"/>
              </a:ext>
            </a:extLst>
          </p:cNvPr>
          <p:cNvSpPr txBox="1"/>
          <p:nvPr/>
        </p:nvSpPr>
        <p:spPr>
          <a:xfrm>
            <a:off x="398884" y="1320331"/>
            <a:ext cx="7768723"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dirty="0">
                <a:solidFill>
                  <a:schemeClr val="accent5">
                    <a:lumMod val="50000"/>
                  </a:schemeClr>
                </a:solidFill>
                <a:ea typeface="Segoe UI"/>
                <a:cs typeface="Segoe UI"/>
              </a:rPr>
              <a:t>Discussion Prompts</a:t>
            </a:r>
          </a:p>
          <a:p>
            <a:endParaRPr lang="en-US" sz="3000" b="1" baseline="0" dirty="0">
              <a:solidFill>
                <a:schemeClr val="accent5">
                  <a:lumMod val="50000"/>
                </a:schemeClr>
              </a:solidFill>
              <a:ea typeface="Segoe UI"/>
              <a:cs typeface="Segoe UI"/>
            </a:endParaRPr>
          </a:p>
          <a:p>
            <a:pPr marL="457200" indent="-457200">
              <a:buFont typeface="+mj-lt"/>
              <a:buAutoNum type="arabicPeriod"/>
            </a:pPr>
            <a:r>
              <a:rPr lang="en-US" sz="3000" dirty="0">
                <a:solidFill>
                  <a:srgbClr val="0070C0"/>
                </a:solidFill>
                <a:ea typeface="Segoe UI"/>
                <a:cs typeface="Segoe UI"/>
              </a:rPr>
              <a:t>Do these </a:t>
            </a:r>
            <a:r>
              <a:rPr lang="en-US" sz="3000" b="1" dirty="0">
                <a:solidFill>
                  <a:srgbClr val="0070C0"/>
                </a:solidFill>
                <a:ea typeface="Segoe UI"/>
                <a:cs typeface="Segoe UI"/>
              </a:rPr>
              <a:t>Priority Areas, revised Goals and Example Strategies</a:t>
            </a:r>
            <a:r>
              <a:rPr lang="en-US" sz="3000" dirty="0">
                <a:solidFill>
                  <a:srgbClr val="0070C0"/>
                </a:solidFill>
                <a:ea typeface="Segoe UI"/>
                <a:cs typeface="Segoe UI"/>
              </a:rPr>
              <a:t> address the </a:t>
            </a:r>
            <a:r>
              <a:rPr lang="en-US" sz="3000" b="1" dirty="0">
                <a:solidFill>
                  <a:srgbClr val="0070C0"/>
                </a:solidFill>
                <a:ea typeface="Segoe UI"/>
                <a:cs typeface="Segoe UI"/>
              </a:rPr>
              <a:t>most important </a:t>
            </a:r>
            <a:r>
              <a:rPr lang="en-US" sz="3000" dirty="0">
                <a:solidFill>
                  <a:srgbClr val="0070C0"/>
                </a:solidFill>
                <a:ea typeface="Segoe UI"/>
                <a:cs typeface="Segoe UI"/>
              </a:rPr>
              <a:t>ECE issues? </a:t>
            </a:r>
          </a:p>
          <a:p>
            <a:pPr marL="514350" indent="-514350">
              <a:buFont typeface="+mj-lt"/>
              <a:buAutoNum type="arabicPeriod"/>
            </a:pPr>
            <a:endParaRPr lang="en-US" sz="3000" dirty="0">
              <a:solidFill>
                <a:srgbClr val="0070C0"/>
              </a:solidFill>
              <a:ea typeface="Segoe UI"/>
              <a:cs typeface="Segoe UI"/>
            </a:endParaRPr>
          </a:p>
          <a:p>
            <a:pPr marL="457200" indent="-457200">
              <a:buAutoNum type="arabicPeriod"/>
            </a:pPr>
            <a:r>
              <a:rPr lang="en-US" sz="3000" dirty="0">
                <a:solidFill>
                  <a:srgbClr val="0070C0"/>
                </a:solidFill>
                <a:cs typeface="Segoe UI"/>
              </a:rPr>
              <a:t>How do you envision </a:t>
            </a:r>
            <a:r>
              <a:rPr lang="en-US" sz="3000" b="1" dirty="0">
                <a:solidFill>
                  <a:srgbClr val="0070C0"/>
                </a:solidFill>
                <a:cs typeface="Segoe UI"/>
              </a:rPr>
              <a:t>your organization using</a:t>
            </a:r>
            <a:r>
              <a:rPr lang="en-US" sz="3000" dirty="0">
                <a:solidFill>
                  <a:srgbClr val="0070C0"/>
                </a:solidFill>
                <a:cs typeface="Segoe UI"/>
              </a:rPr>
              <a:t> the </a:t>
            </a:r>
            <a:r>
              <a:rPr lang="en-US" sz="3000" b="1" dirty="0">
                <a:solidFill>
                  <a:srgbClr val="0070C0"/>
                </a:solidFill>
                <a:cs typeface="Segoe UI"/>
              </a:rPr>
              <a:t>LA County ECE Strategic Plan 2026-30</a:t>
            </a:r>
            <a:r>
              <a:rPr lang="en-US" sz="3000" dirty="0">
                <a:solidFill>
                  <a:srgbClr val="0070C0"/>
                </a:solidFill>
                <a:cs typeface="Segoe UI"/>
              </a:rPr>
              <a:t>?</a:t>
            </a:r>
          </a:p>
          <a:p>
            <a:pPr marL="457200" indent="-457200">
              <a:buFont typeface="+mj-lt"/>
              <a:buAutoNum type="arabicPeriod"/>
            </a:pPr>
            <a:endParaRPr lang="en-US" sz="3000" dirty="0">
              <a:solidFill>
                <a:srgbClr val="0070C0"/>
              </a:solidFill>
              <a:cs typeface="Segoe UI"/>
            </a:endParaRPr>
          </a:p>
          <a:p>
            <a:pPr marL="457200" indent="-457200">
              <a:buFont typeface="+mj-lt"/>
              <a:buAutoNum type="arabicPeriod"/>
            </a:pPr>
            <a:r>
              <a:rPr lang="en-US" sz="3000" dirty="0">
                <a:solidFill>
                  <a:srgbClr val="0070C0"/>
                </a:solidFill>
                <a:cs typeface="Segoe UI"/>
              </a:rPr>
              <a:t>What are the </a:t>
            </a:r>
            <a:r>
              <a:rPr lang="en-US" sz="3000" b="1" dirty="0">
                <a:solidFill>
                  <a:srgbClr val="0070C0"/>
                </a:solidFill>
                <a:cs typeface="Segoe UI"/>
              </a:rPr>
              <a:t>best ways to share </a:t>
            </a:r>
            <a:r>
              <a:rPr lang="en-US" sz="3000" dirty="0">
                <a:solidFill>
                  <a:srgbClr val="0070C0"/>
                </a:solidFill>
                <a:cs typeface="Segoe UI"/>
              </a:rPr>
              <a:t>the Strategic Plan with stakeholders across LA County?</a:t>
            </a:r>
            <a:endParaRPr lang="en-US" sz="2400" dirty="0">
              <a:ea typeface="Calibri"/>
              <a:cs typeface="Segoe UI"/>
            </a:endParaRPr>
          </a:p>
          <a:p>
            <a:pPr marL="457200" indent="-457200">
              <a:buFont typeface="+mj-lt"/>
              <a:buAutoNum type="arabicPeriod"/>
            </a:pPr>
            <a:endParaRPr lang="en-US" sz="2400" dirty="0">
              <a:ea typeface="Calibri"/>
              <a:cs typeface="Segoe UI"/>
            </a:endParaRPr>
          </a:p>
        </p:txBody>
      </p:sp>
      <p:sp>
        <p:nvSpPr>
          <p:cNvPr id="3" name="Freeform 4">
            <a:extLst>
              <a:ext uri="{FF2B5EF4-FFF2-40B4-BE49-F238E27FC236}">
                <a16:creationId xmlns:a16="http://schemas.microsoft.com/office/drawing/2014/main" id="{76C5747A-F70C-D3FF-3670-B8D36411B299}"/>
              </a:ext>
            </a:extLst>
          </p:cNvPr>
          <p:cNvSpPr/>
          <p:nvPr/>
        </p:nvSpPr>
        <p:spPr>
          <a:xfrm>
            <a:off x="8310068" y="2526050"/>
            <a:ext cx="3256031" cy="2894777"/>
          </a:xfrm>
          <a:custGeom>
            <a:avLst/>
            <a:gdLst/>
            <a:ahLst/>
            <a:cxnLst/>
            <a:rect l="l" t="t" r="r" b="b"/>
            <a:pathLst>
              <a:path w="3060202" h="2494064">
                <a:moveTo>
                  <a:pt x="0" y="0"/>
                </a:moveTo>
                <a:lnTo>
                  <a:pt x="3060202" y="0"/>
                </a:lnTo>
                <a:lnTo>
                  <a:pt x="3060202" y="2494065"/>
                </a:lnTo>
                <a:lnTo>
                  <a:pt x="0" y="2494065"/>
                </a:lnTo>
                <a:lnTo>
                  <a:pt x="0" y="0"/>
                </a:lnTo>
                <a:close/>
              </a:path>
            </a:pathLst>
          </a:custGeom>
          <a:blipFill>
            <a:blip r:embed="rId5"/>
            <a:stretch>
              <a:fillRect/>
            </a:stretch>
          </a:blipFill>
        </p:spPr>
        <p:txBody>
          <a:bodyPr/>
          <a:lstStyle/>
          <a:p>
            <a:endParaRPr lang="en-US"/>
          </a:p>
        </p:txBody>
      </p:sp>
      <p:sp>
        <p:nvSpPr>
          <p:cNvPr id="4" name="Freeform 2">
            <a:extLst>
              <a:ext uri="{FF2B5EF4-FFF2-40B4-BE49-F238E27FC236}">
                <a16:creationId xmlns:a16="http://schemas.microsoft.com/office/drawing/2014/main" id="{A7336ECC-4AB9-A11B-B00C-538AB5679B1E}"/>
              </a:ext>
            </a:extLst>
          </p:cNvPr>
          <p:cNvSpPr/>
          <p:nvPr/>
        </p:nvSpPr>
        <p:spPr>
          <a:xfrm rot="10800000">
            <a:off x="7543800" y="904712"/>
            <a:ext cx="4648200" cy="1553908"/>
          </a:xfrm>
          <a:custGeom>
            <a:avLst/>
            <a:gdLst/>
            <a:ahLst/>
            <a:cxnLst/>
            <a:rect l="l" t="t" r="r" b="b"/>
            <a:pathLst>
              <a:path w="13000002" h="9050275">
                <a:moveTo>
                  <a:pt x="0" y="0"/>
                </a:moveTo>
                <a:lnTo>
                  <a:pt x="13000002" y="0"/>
                </a:lnTo>
                <a:lnTo>
                  <a:pt x="13000002" y="9050275"/>
                </a:lnTo>
                <a:lnTo>
                  <a:pt x="0" y="905027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3FAD3993-1245-5A13-3920-769CC619AA06}"/>
              </a:ext>
            </a:extLst>
          </p:cNvPr>
          <p:cNvSpPr/>
          <p:nvPr/>
        </p:nvSpPr>
        <p:spPr>
          <a:xfrm rot="3912875">
            <a:off x="9022444" y="4171085"/>
            <a:ext cx="1719833" cy="2866984"/>
          </a:xfrm>
          <a:custGeom>
            <a:avLst/>
            <a:gdLst/>
            <a:ahLst/>
            <a:cxnLst/>
            <a:rect l="l" t="t" r="r" b="b"/>
            <a:pathLst>
              <a:path w="4104513" h="4114800">
                <a:moveTo>
                  <a:pt x="0" y="0"/>
                </a:moveTo>
                <a:lnTo>
                  <a:pt x="4104513" y="0"/>
                </a:lnTo>
                <a:lnTo>
                  <a:pt x="4104513"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0">
            <a:extLst>
              <a:ext uri="{FF2B5EF4-FFF2-40B4-BE49-F238E27FC236}">
                <a16:creationId xmlns:a16="http://schemas.microsoft.com/office/drawing/2014/main" id="{48D4A098-B7A3-C549-5571-0AF703B9E618}"/>
              </a:ext>
            </a:extLst>
          </p:cNvPr>
          <p:cNvSpPr txBox="1"/>
          <p:nvPr/>
        </p:nvSpPr>
        <p:spPr>
          <a:xfrm>
            <a:off x="194347" y="151089"/>
            <a:ext cx="710559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3000" b="1">
                <a:solidFill>
                  <a:schemeClr val="bg1"/>
                </a:solidFill>
              </a:rPr>
              <a:t>Member Discussion</a:t>
            </a:r>
            <a:endParaRPr lang="en-US" sz="3000">
              <a:solidFill>
                <a:schemeClr val="bg1"/>
              </a:solidFill>
            </a:endParaRPr>
          </a:p>
        </p:txBody>
      </p:sp>
      <p:pic>
        <p:nvPicPr>
          <p:cNvPr id="12" name="Picture 2">
            <a:extLst>
              <a:ext uri="{FF2B5EF4-FFF2-40B4-BE49-F238E27FC236}">
                <a16:creationId xmlns:a16="http://schemas.microsoft.com/office/drawing/2014/main" id="{2411847F-1B9F-DD25-B30F-DAFB3DD96E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050738"/>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815E3-3500-24D6-2709-C424CD983C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08446-9449-88DA-0CD0-F9B23C07F926}"/>
              </a:ext>
            </a:extLst>
          </p:cNvPr>
          <p:cNvSpPr>
            <a:spLocks noGrp="1"/>
          </p:cNvSpPr>
          <p:nvPr>
            <p:ph type="title"/>
          </p:nvPr>
        </p:nvSpPr>
        <p:spPr/>
        <p:txBody>
          <a:bodyPr>
            <a:normAutofit/>
          </a:bodyPr>
          <a:lstStyle/>
          <a:p>
            <a:r>
              <a:rPr lang="en-US" sz="3000">
                <a:latin typeface="Calibri"/>
                <a:ea typeface="Calibri"/>
                <a:cs typeface="Calibri"/>
              </a:rPr>
              <a:t>Public Comment</a:t>
            </a:r>
            <a:endParaRPr lang="en-US" sz="3000" b="0">
              <a:latin typeface="Calibri"/>
              <a:ea typeface="Calibri"/>
              <a:cs typeface="Calibri"/>
            </a:endParaRPr>
          </a:p>
        </p:txBody>
      </p:sp>
      <p:sp>
        <p:nvSpPr>
          <p:cNvPr id="6" name="Slide Number Placeholder 5">
            <a:extLst>
              <a:ext uri="{FF2B5EF4-FFF2-40B4-BE49-F238E27FC236}">
                <a16:creationId xmlns:a16="http://schemas.microsoft.com/office/drawing/2014/main" id="{1D50B129-EC19-ACDB-1FED-287548D71C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52C219-BBE9-0740-A86B-ABEED3992FDC}" type="slidenum">
              <a:rPr kumimoji="0" lang="en-US" sz="1200" b="0" i="0" u="none" strike="noStrike" kern="1200" cap="none" spc="0" normalizeH="0" baseline="0" noProof="0" smtClean="0">
                <a:ln>
                  <a:noFill/>
                </a:ln>
                <a:solidFill>
                  <a:srgbClr val="0070C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5" name="Picture 4" descr="A black background with white text&#10;&#10;AI-generated content may be incorrect.">
            <a:extLst>
              <a:ext uri="{FF2B5EF4-FFF2-40B4-BE49-F238E27FC236}">
                <a16:creationId xmlns:a16="http://schemas.microsoft.com/office/drawing/2014/main" id="{ABE01DA6-4155-96D3-4C3E-64A33F913ADB}"/>
              </a:ext>
            </a:extLst>
          </p:cNvPr>
          <p:cNvPicPr>
            <a:picLocks noChangeAspect="1"/>
          </p:cNvPicPr>
          <p:nvPr/>
        </p:nvPicPr>
        <p:blipFill>
          <a:blip r:embed="rId3"/>
          <a:srcRect/>
          <a:stretch/>
        </p:blipFill>
        <p:spPr>
          <a:xfrm>
            <a:off x="7924800" y="151089"/>
            <a:ext cx="1636710" cy="553592"/>
          </a:xfrm>
          <a:prstGeom prst="rect">
            <a:avLst/>
          </a:prstGeom>
        </p:spPr>
      </p:pic>
      <p:sp>
        <p:nvSpPr>
          <p:cNvPr id="10" name="TextBox 9">
            <a:extLst>
              <a:ext uri="{FF2B5EF4-FFF2-40B4-BE49-F238E27FC236}">
                <a16:creationId xmlns:a16="http://schemas.microsoft.com/office/drawing/2014/main" id="{0E7B23F1-B822-117C-4831-34EB318E2177}"/>
              </a:ext>
            </a:extLst>
          </p:cNvPr>
          <p:cNvSpPr txBox="1"/>
          <p:nvPr/>
        </p:nvSpPr>
        <p:spPr>
          <a:xfrm>
            <a:off x="5680989" y="2193176"/>
            <a:ext cx="548418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kumimoji="0" lang="en-US" sz="3000" b="1" i="0" u="none" strike="noStrike" kern="1200" cap="none" spc="0" normalizeH="0" baseline="0" noProof="0" dirty="0">
                <a:ln>
                  <a:noFill/>
                </a:ln>
                <a:solidFill>
                  <a:srgbClr val="8C2024"/>
                </a:solidFill>
                <a:effectLst/>
                <a:uLnTx/>
                <a:uFillTx/>
                <a:latin typeface="Calibri"/>
                <a:ea typeface="+mn-ea"/>
                <a:cs typeface="+mn-cs"/>
              </a:rPr>
              <a:t>Public Comment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8" name="Picture 2">
            <a:extLst>
              <a:ext uri="{FF2B5EF4-FFF2-40B4-BE49-F238E27FC236}">
                <a16:creationId xmlns:a16="http://schemas.microsoft.com/office/drawing/2014/main" id="{02411FEF-11E1-1A38-E3AF-FAEA100764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5">
            <a:extLst>
              <a:ext uri="{FF2B5EF4-FFF2-40B4-BE49-F238E27FC236}">
                <a16:creationId xmlns:a16="http://schemas.microsoft.com/office/drawing/2014/main" id="{5451BFEC-EF00-F1F1-890F-3721D8FD022C}"/>
              </a:ext>
            </a:extLst>
          </p:cNvPr>
          <p:cNvSpPr/>
          <p:nvPr/>
        </p:nvSpPr>
        <p:spPr>
          <a:xfrm>
            <a:off x="-48939" y="1328653"/>
            <a:ext cx="4782176" cy="4913030"/>
          </a:xfrm>
          <a:custGeom>
            <a:avLst/>
            <a:gdLst/>
            <a:ahLst/>
            <a:cxnLst/>
            <a:rect l="l" t="t" r="r" b="b"/>
            <a:pathLst>
              <a:path w="2703513" h="2723942">
                <a:moveTo>
                  <a:pt x="0" y="0"/>
                </a:moveTo>
                <a:lnTo>
                  <a:pt x="2703513" y="0"/>
                </a:lnTo>
                <a:lnTo>
                  <a:pt x="2703513" y="2723943"/>
                </a:lnTo>
                <a:lnTo>
                  <a:pt x="0" y="2723943"/>
                </a:lnTo>
                <a:lnTo>
                  <a:pt x="0" y="0"/>
                </a:lnTo>
                <a:close/>
              </a:path>
            </a:pathLst>
          </a:custGeom>
          <a:blipFill dpi="0" rotWithShape="1">
            <a:blip>
              <a:alphaModFix amt="35000"/>
              <a:extLst>
                <a:ext uri="{96DAC541-7B7A-43D3-8B79-37D633B846F1}">
                  <asvg:svgBlip xmlns:asvg="http://schemas.microsoft.com/office/drawing/2016/SVG/main" r:embed="rId5"/>
                </a:ext>
              </a:extLst>
            </a:blip>
            <a:srcRect/>
            <a:stretch>
              <a:fillRect/>
            </a:stretch>
          </a:blipFill>
        </p:spPr>
        <p:txBody>
          <a:bodyPr/>
          <a:lstStyle/>
          <a:p>
            <a:endParaRPr lang="en-US"/>
          </a:p>
        </p:txBody>
      </p:sp>
    </p:spTree>
    <p:extLst>
      <p:ext uri="{BB962C8B-B14F-4D97-AF65-F5344CB8AC3E}">
        <p14:creationId xmlns:p14="http://schemas.microsoft.com/office/powerpoint/2010/main" val="2091615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728FF-FE6A-413B-AF02-B1C2A04DCE09}"/>
            </a:ext>
          </a:extLst>
        </p:cNvPr>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AFE52BBB-D3E3-8472-547B-03990F9A0660}"/>
              </a:ext>
            </a:extLst>
          </p:cNvPr>
          <p:cNvPicPr>
            <a:picLocks noChangeAspect="1"/>
          </p:cNvPicPr>
          <p:nvPr/>
        </p:nvPicPr>
        <p:blipFill>
          <a:blip r:embed="rId3"/>
          <a:srcRect/>
          <a:stretch/>
        </p:blipFill>
        <p:spPr>
          <a:xfrm>
            <a:off x="7924800" y="151089"/>
            <a:ext cx="1636710" cy="553592"/>
          </a:xfrm>
          <a:prstGeom prst="rect">
            <a:avLst/>
          </a:prstGeom>
        </p:spPr>
      </p:pic>
      <p:sp>
        <p:nvSpPr>
          <p:cNvPr id="6" name="Slide Number Placeholder 5">
            <a:extLst>
              <a:ext uri="{FF2B5EF4-FFF2-40B4-BE49-F238E27FC236}">
                <a16:creationId xmlns:a16="http://schemas.microsoft.com/office/drawing/2014/main" id="{5032536A-679A-1505-8942-AF6B51AA9B40}"/>
              </a:ext>
            </a:extLst>
          </p:cNvPr>
          <p:cNvSpPr>
            <a:spLocks noGrp="1"/>
          </p:cNvSpPr>
          <p:nvPr>
            <p:ph type="sldNum" sz="quarter" idx="12"/>
          </p:nvPr>
        </p:nvSpPr>
        <p:spPr/>
        <p:txBody>
          <a:bodyPr/>
          <a:lstStyle/>
          <a:p>
            <a:fld id="{3F52C219-BBE9-0740-A86B-ABEED3992FDC}" type="slidenum">
              <a:rPr lang="en-US" smtClean="0"/>
              <a:t>39</a:t>
            </a:fld>
            <a:endParaRPr lang="en-US"/>
          </a:p>
        </p:txBody>
      </p:sp>
      <p:sp>
        <p:nvSpPr>
          <p:cNvPr id="4" name="Freeform 2">
            <a:extLst>
              <a:ext uri="{FF2B5EF4-FFF2-40B4-BE49-F238E27FC236}">
                <a16:creationId xmlns:a16="http://schemas.microsoft.com/office/drawing/2014/main" id="{E0BEC1EC-6A64-93FD-1FB9-4711CDEDF6CA}"/>
              </a:ext>
            </a:extLst>
          </p:cNvPr>
          <p:cNvSpPr/>
          <p:nvPr/>
        </p:nvSpPr>
        <p:spPr>
          <a:xfrm rot="10800000">
            <a:off x="7543800" y="904712"/>
            <a:ext cx="4648200" cy="1553908"/>
          </a:xfrm>
          <a:custGeom>
            <a:avLst/>
            <a:gdLst/>
            <a:ahLst/>
            <a:cxnLst/>
            <a:rect l="l" t="t" r="r" b="b"/>
            <a:pathLst>
              <a:path w="13000002" h="9050275">
                <a:moveTo>
                  <a:pt x="0" y="0"/>
                </a:moveTo>
                <a:lnTo>
                  <a:pt x="13000002" y="0"/>
                </a:lnTo>
                <a:lnTo>
                  <a:pt x="13000002" y="9050275"/>
                </a:lnTo>
                <a:lnTo>
                  <a:pt x="0" y="90502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0">
            <a:extLst>
              <a:ext uri="{FF2B5EF4-FFF2-40B4-BE49-F238E27FC236}">
                <a16:creationId xmlns:a16="http://schemas.microsoft.com/office/drawing/2014/main" id="{60013243-79C4-06D1-FC97-D924246A8A29}"/>
              </a:ext>
            </a:extLst>
          </p:cNvPr>
          <p:cNvSpPr txBox="1"/>
          <p:nvPr/>
        </p:nvSpPr>
        <p:spPr>
          <a:xfrm>
            <a:off x="194347" y="151089"/>
            <a:ext cx="710559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sz="4000" b="1">
                <a:solidFill>
                  <a:schemeClr val="bg1"/>
                </a:solidFill>
              </a:rPr>
              <a:t>Next Steps</a:t>
            </a:r>
            <a:endParaRPr lang="en-US" sz="4000">
              <a:solidFill>
                <a:schemeClr val="bg1"/>
              </a:solidFill>
            </a:endParaRPr>
          </a:p>
        </p:txBody>
      </p:sp>
      <p:pic>
        <p:nvPicPr>
          <p:cNvPr id="12" name="Picture 2">
            <a:extLst>
              <a:ext uri="{FF2B5EF4-FFF2-40B4-BE49-F238E27FC236}">
                <a16:creationId xmlns:a16="http://schemas.microsoft.com/office/drawing/2014/main" id="{BC8C29FA-6AB9-5F58-2296-03CE6B6660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6071" y="6204237"/>
            <a:ext cx="1118257" cy="51301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group of flowers painted on a black background&#10;&#10;AI-generated content may be incorrect.">
            <a:extLst>
              <a:ext uri="{FF2B5EF4-FFF2-40B4-BE49-F238E27FC236}">
                <a16:creationId xmlns:a16="http://schemas.microsoft.com/office/drawing/2014/main" id="{A5ADB55C-4572-7464-D8D7-1283738A4FC7}"/>
              </a:ext>
            </a:extLst>
          </p:cNvPr>
          <p:cNvPicPr>
            <a:picLocks noChangeAspect="1"/>
          </p:cNvPicPr>
          <p:nvPr/>
        </p:nvPicPr>
        <p:blipFill>
          <a:blip r:embed="rId6"/>
          <a:stretch>
            <a:fillRect/>
          </a:stretch>
        </p:blipFill>
        <p:spPr>
          <a:xfrm>
            <a:off x="2631162" y="5316259"/>
            <a:ext cx="5426697" cy="1406449"/>
          </a:xfrm>
          <a:prstGeom prst="rect">
            <a:avLst/>
          </a:prstGeom>
        </p:spPr>
      </p:pic>
      <p:sp>
        <p:nvSpPr>
          <p:cNvPr id="10" name="Content Placeholder 2">
            <a:extLst>
              <a:ext uri="{FF2B5EF4-FFF2-40B4-BE49-F238E27FC236}">
                <a16:creationId xmlns:a16="http://schemas.microsoft.com/office/drawing/2014/main" id="{9A82F06B-0DF6-0D9C-013E-5947C1E87279}"/>
              </a:ext>
            </a:extLst>
          </p:cNvPr>
          <p:cNvSpPr>
            <a:spLocks noGrp="1"/>
          </p:cNvSpPr>
          <p:nvPr>
            <p:ph idx="1"/>
          </p:nvPr>
        </p:nvSpPr>
        <p:spPr>
          <a:xfrm>
            <a:off x="459005" y="1556951"/>
            <a:ext cx="11225323" cy="3951726"/>
          </a:xfrm>
        </p:spPr>
        <p:txBody>
          <a:bodyPr vert="horz" lIns="91440" tIns="45720" rIns="91440" bIns="45720" rtlCol="0" anchor="t">
            <a:noAutofit/>
          </a:bodyPr>
          <a:lstStyle/>
          <a:p>
            <a:pPr>
              <a:lnSpc>
                <a:spcPct val="100000"/>
              </a:lnSpc>
              <a:spcBef>
                <a:spcPts val="0"/>
              </a:spcBef>
            </a:pPr>
            <a:r>
              <a:rPr lang="en-US" sz="2800" b="1" dirty="0">
                <a:solidFill>
                  <a:srgbClr val="7030A0"/>
                </a:solidFill>
                <a:latin typeface="Calibri"/>
                <a:ea typeface="Calibri"/>
                <a:cs typeface="Calibri"/>
              </a:rPr>
              <a:t>November 2026</a:t>
            </a:r>
          </a:p>
          <a:p>
            <a:pPr marL="0" indent="0">
              <a:lnSpc>
                <a:spcPct val="100000"/>
              </a:lnSpc>
              <a:spcBef>
                <a:spcPts val="0"/>
              </a:spcBef>
              <a:buNone/>
            </a:pPr>
            <a:r>
              <a:rPr lang="en-US" sz="2800" b="1" dirty="0">
                <a:solidFill>
                  <a:srgbClr val="7030A0"/>
                </a:solidFill>
                <a:latin typeface="Calibri"/>
                <a:ea typeface="Calibri"/>
                <a:cs typeface="Calibri"/>
              </a:rPr>
              <a:t>	</a:t>
            </a:r>
            <a:r>
              <a:rPr lang="en-US" sz="2800" dirty="0">
                <a:solidFill>
                  <a:srgbClr val="7030A0"/>
                </a:solidFill>
                <a:latin typeface="Calibri"/>
                <a:ea typeface="Calibri"/>
                <a:cs typeface="Calibri"/>
              </a:rPr>
              <a:t>Approve LA County ECE Strategic Plan 2026-30 </a:t>
            </a:r>
          </a:p>
          <a:p>
            <a:pPr marL="0" indent="0">
              <a:lnSpc>
                <a:spcPct val="100000"/>
              </a:lnSpc>
              <a:spcBef>
                <a:spcPts val="0"/>
              </a:spcBef>
              <a:buNone/>
            </a:pPr>
            <a:endParaRPr lang="en-US" sz="1600" dirty="0">
              <a:solidFill>
                <a:srgbClr val="7030A0"/>
              </a:solidFill>
              <a:latin typeface="Calibri"/>
              <a:ea typeface="Calibri"/>
              <a:cs typeface="Calibri"/>
            </a:endParaRPr>
          </a:p>
          <a:p>
            <a:pPr>
              <a:lnSpc>
                <a:spcPct val="100000"/>
              </a:lnSpc>
              <a:spcBef>
                <a:spcPts val="0"/>
              </a:spcBef>
            </a:pPr>
            <a:r>
              <a:rPr lang="en-US" sz="2800" b="1" dirty="0">
                <a:solidFill>
                  <a:schemeClr val="accent5">
                    <a:lumMod val="75000"/>
                  </a:schemeClr>
                </a:solidFill>
                <a:latin typeface="Calibri"/>
                <a:ea typeface="Calibri"/>
                <a:cs typeface="Calibri"/>
              </a:rPr>
              <a:t>December 2026</a:t>
            </a:r>
          </a:p>
          <a:p>
            <a:pPr marL="457200" lvl="1" indent="0">
              <a:lnSpc>
                <a:spcPct val="100000"/>
              </a:lnSpc>
              <a:spcBef>
                <a:spcPts val="0"/>
              </a:spcBef>
              <a:buNone/>
            </a:pPr>
            <a:r>
              <a:rPr lang="en-US" sz="2800" dirty="0">
                <a:solidFill>
                  <a:schemeClr val="accent5">
                    <a:lumMod val="75000"/>
                  </a:schemeClr>
                </a:solidFill>
                <a:latin typeface="Calibri"/>
                <a:ea typeface="Calibri"/>
                <a:cs typeface="Calibri"/>
              </a:rPr>
              <a:t>	Send LA County ECE Strategic Plan 2026-30 to </a:t>
            </a:r>
          </a:p>
          <a:p>
            <a:pPr marL="457200" lvl="1" indent="0">
              <a:lnSpc>
                <a:spcPct val="100000"/>
              </a:lnSpc>
              <a:spcBef>
                <a:spcPts val="0"/>
              </a:spcBef>
              <a:buNone/>
            </a:pPr>
            <a:r>
              <a:rPr lang="en-US" sz="2800" dirty="0">
                <a:solidFill>
                  <a:schemeClr val="accent5">
                    <a:lumMod val="75000"/>
                  </a:schemeClr>
                </a:solidFill>
                <a:latin typeface="Calibri"/>
                <a:ea typeface="Calibri"/>
                <a:cs typeface="Calibri"/>
              </a:rPr>
              <a:t>	California Department of Social Services</a:t>
            </a:r>
          </a:p>
        </p:txBody>
      </p:sp>
    </p:spTree>
    <p:extLst>
      <p:ext uri="{BB962C8B-B14F-4D97-AF65-F5344CB8AC3E}">
        <p14:creationId xmlns:p14="http://schemas.microsoft.com/office/powerpoint/2010/main" val="3747441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B5313-B34D-CAC6-4636-2FD423E11E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BE8E26A-5963-EB34-06C1-993FDE4214E3}"/>
              </a:ext>
            </a:extLst>
          </p:cNvPr>
          <p:cNvSpPr txBox="1"/>
          <p:nvPr/>
        </p:nvSpPr>
        <p:spPr>
          <a:xfrm>
            <a:off x="3428063" y="2479362"/>
            <a:ext cx="2141401" cy="707886"/>
          </a:xfrm>
          <a:prstGeom prst="rect">
            <a:avLst/>
          </a:prstGeom>
          <a:noFill/>
        </p:spPr>
        <p:txBody>
          <a:bodyPr wrap="square" rtlCol="0">
            <a:spAutoFit/>
          </a:bodyPr>
          <a:lstStyle/>
          <a:p>
            <a:pPr algn="ctr"/>
            <a:r>
              <a:rPr lang="en-US" sz="2000" b="1" dirty="0">
                <a:solidFill>
                  <a:srgbClr val="000000"/>
                </a:solidFill>
                <a:latin typeface="Arial" panose="020B0604020202020204" pitchFamily="34" charset="0"/>
              </a:rPr>
              <a:t>LPC Coordinator</a:t>
            </a:r>
            <a:endParaRPr lang="en-US" sz="2000" b="1" i="0" u="none" strike="noStrike" baseline="0"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029CB23A-BD63-E9C9-BE9D-4BA68B736F6F}"/>
              </a:ext>
            </a:extLst>
          </p:cNvPr>
          <p:cNvSpPr txBox="1"/>
          <p:nvPr/>
        </p:nvSpPr>
        <p:spPr>
          <a:xfrm>
            <a:off x="183721" y="5661721"/>
            <a:ext cx="3217462"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Debra Colman</a:t>
            </a:r>
          </a:p>
        </p:txBody>
      </p:sp>
      <p:sp>
        <p:nvSpPr>
          <p:cNvPr id="7" name="TextBox 6">
            <a:extLst>
              <a:ext uri="{FF2B5EF4-FFF2-40B4-BE49-F238E27FC236}">
                <a16:creationId xmlns:a16="http://schemas.microsoft.com/office/drawing/2014/main" id="{83E67A9B-415C-1EA9-EF4A-ECF59E18C125}"/>
              </a:ext>
            </a:extLst>
          </p:cNvPr>
          <p:cNvSpPr txBox="1"/>
          <p:nvPr/>
        </p:nvSpPr>
        <p:spPr>
          <a:xfrm>
            <a:off x="473414" y="2575908"/>
            <a:ext cx="2744509" cy="400110"/>
          </a:xfrm>
          <a:prstGeom prst="rect">
            <a:avLst/>
          </a:prstGeom>
          <a:noFill/>
        </p:spPr>
        <p:txBody>
          <a:bodyPr wrap="square" rtlCol="0">
            <a:spAutoFit/>
          </a:bodyPr>
          <a:lstStyle/>
          <a:p>
            <a:pPr algn="ctr"/>
            <a:r>
              <a:rPr lang="en-US" sz="2000" b="1" dirty="0">
                <a:solidFill>
                  <a:srgbClr val="000000"/>
                </a:solidFill>
                <a:latin typeface="Arial" panose="020B0604020202020204" pitchFamily="34" charset="0"/>
              </a:rPr>
              <a:t>OAECE Director</a:t>
            </a:r>
            <a:endParaRPr lang="en-US" sz="2000" b="1" i="0" u="none" strike="noStrike" baseline="0" dirty="0">
              <a:solidFill>
                <a:srgbClr val="000000"/>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6A366596-93BF-D641-49F9-6220F870DF89}"/>
              </a:ext>
            </a:extLst>
          </p:cNvPr>
          <p:cNvCxnSpPr>
            <a:cxnSpLocks/>
          </p:cNvCxnSpPr>
          <p:nvPr/>
        </p:nvCxnSpPr>
        <p:spPr>
          <a:xfrm>
            <a:off x="3124200" y="2516223"/>
            <a:ext cx="0" cy="3522046"/>
          </a:xfrm>
          <a:prstGeom prst="line">
            <a:avLst/>
          </a:prstGeom>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756F7EBF-CD14-B004-4A5E-427E29139BC8}"/>
              </a:ext>
            </a:extLst>
          </p:cNvPr>
          <p:cNvSpPr txBox="1"/>
          <p:nvPr/>
        </p:nvSpPr>
        <p:spPr>
          <a:xfrm>
            <a:off x="73019" y="228600"/>
            <a:ext cx="4397360" cy="461665"/>
          </a:xfrm>
          <a:prstGeom prst="rect">
            <a:avLst/>
          </a:prstGeom>
          <a:noFill/>
        </p:spPr>
        <p:txBody>
          <a:bodyPr wrap="square" rtlCol="0">
            <a:spAutoFit/>
          </a:bodyPr>
          <a:lstStyle/>
          <a:p>
            <a:r>
              <a:rPr lang="en-US" sz="2400" b="1" dirty="0">
                <a:solidFill>
                  <a:schemeClr val="bg1"/>
                </a:solidFill>
              </a:rPr>
              <a:t>OAECE LPC/UPK Staff</a:t>
            </a:r>
          </a:p>
        </p:txBody>
      </p:sp>
      <p:cxnSp>
        <p:nvCxnSpPr>
          <p:cNvPr id="12" name="Straight Connector 11">
            <a:extLst>
              <a:ext uri="{FF2B5EF4-FFF2-40B4-BE49-F238E27FC236}">
                <a16:creationId xmlns:a16="http://schemas.microsoft.com/office/drawing/2014/main" id="{08DC864B-CDF4-786A-E3F7-A5B20AE88662}"/>
              </a:ext>
            </a:extLst>
          </p:cNvPr>
          <p:cNvCxnSpPr>
            <a:cxnSpLocks/>
          </p:cNvCxnSpPr>
          <p:nvPr/>
        </p:nvCxnSpPr>
        <p:spPr>
          <a:xfrm>
            <a:off x="5903710" y="2469185"/>
            <a:ext cx="0" cy="3522046"/>
          </a:xfrm>
          <a:prstGeom prst="line">
            <a:avLst/>
          </a:prstGeom>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66449EE4-AE38-D429-CD10-EB44287BCA7D}"/>
              </a:ext>
            </a:extLst>
          </p:cNvPr>
          <p:cNvSpPr txBox="1"/>
          <p:nvPr/>
        </p:nvSpPr>
        <p:spPr>
          <a:xfrm>
            <a:off x="7943920" y="5624844"/>
            <a:ext cx="4375040"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Maryam Diaab</a:t>
            </a:r>
          </a:p>
        </p:txBody>
      </p:sp>
      <p:sp>
        <p:nvSpPr>
          <p:cNvPr id="15" name="TextBox 14">
            <a:extLst>
              <a:ext uri="{FF2B5EF4-FFF2-40B4-BE49-F238E27FC236}">
                <a16:creationId xmlns:a16="http://schemas.microsoft.com/office/drawing/2014/main" id="{2AF44A59-9A61-E30F-FD41-4AEBF86D0EB4}"/>
              </a:ext>
            </a:extLst>
          </p:cNvPr>
          <p:cNvSpPr txBox="1"/>
          <p:nvPr/>
        </p:nvSpPr>
        <p:spPr>
          <a:xfrm>
            <a:off x="2271699" y="5666441"/>
            <a:ext cx="4375040"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Simone Taylor</a:t>
            </a:r>
          </a:p>
        </p:txBody>
      </p:sp>
      <p:pic>
        <p:nvPicPr>
          <p:cNvPr id="18" name="Picture 17">
            <a:extLst>
              <a:ext uri="{FF2B5EF4-FFF2-40B4-BE49-F238E27FC236}">
                <a16:creationId xmlns:a16="http://schemas.microsoft.com/office/drawing/2014/main" id="{CF1EF43C-A0BB-BF23-EFE0-0ECDE4B4725B}"/>
              </a:ext>
            </a:extLst>
          </p:cNvPr>
          <p:cNvPicPr>
            <a:picLocks noChangeAspect="1"/>
          </p:cNvPicPr>
          <p:nvPr/>
        </p:nvPicPr>
        <p:blipFill>
          <a:blip r:embed="rId3"/>
          <a:srcRect/>
          <a:stretch/>
        </p:blipFill>
        <p:spPr>
          <a:xfrm>
            <a:off x="1083991" y="3318556"/>
            <a:ext cx="1657470" cy="2183045"/>
          </a:xfrm>
          <a:prstGeom prst="rect">
            <a:avLst/>
          </a:prstGeom>
          <a:ln w="38100">
            <a:solidFill>
              <a:schemeClr val="accent1"/>
            </a:solidFill>
          </a:ln>
        </p:spPr>
      </p:pic>
      <p:pic>
        <p:nvPicPr>
          <p:cNvPr id="20" name="Picture 19">
            <a:extLst>
              <a:ext uri="{FF2B5EF4-FFF2-40B4-BE49-F238E27FC236}">
                <a16:creationId xmlns:a16="http://schemas.microsoft.com/office/drawing/2014/main" id="{EA75D470-6CA1-174A-8F24-32D7E9A2CFF7}"/>
              </a:ext>
            </a:extLst>
          </p:cNvPr>
          <p:cNvPicPr>
            <a:picLocks noChangeAspect="1"/>
          </p:cNvPicPr>
          <p:nvPr/>
        </p:nvPicPr>
        <p:blipFill>
          <a:blip r:embed="rId4"/>
          <a:srcRect/>
          <a:stretch/>
        </p:blipFill>
        <p:spPr>
          <a:xfrm>
            <a:off x="3428063" y="3339772"/>
            <a:ext cx="2161829" cy="2161829"/>
          </a:xfrm>
          <a:prstGeom prst="rect">
            <a:avLst/>
          </a:prstGeom>
          <a:solidFill>
            <a:schemeClr val="accent1"/>
          </a:solidFill>
          <a:ln w="38100">
            <a:solidFill>
              <a:schemeClr val="accent1"/>
            </a:solidFill>
          </a:ln>
        </p:spPr>
      </p:pic>
      <p:pic>
        <p:nvPicPr>
          <p:cNvPr id="3" name="Picture 2">
            <a:extLst>
              <a:ext uri="{FF2B5EF4-FFF2-40B4-BE49-F238E27FC236}">
                <a16:creationId xmlns:a16="http://schemas.microsoft.com/office/drawing/2014/main" id="{E5914534-1D15-8C0B-9D37-B549800DF1F6}"/>
              </a:ext>
            </a:extLst>
          </p:cNvPr>
          <p:cNvPicPr>
            <a:picLocks noChangeAspect="1"/>
          </p:cNvPicPr>
          <p:nvPr/>
        </p:nvPicPr>
        <p:blipFill rotWithShape="1">
          <a:blip r:embed="rId5"/>
          <a:srcRect b="24783"/>
          <a:stretch>
            <a:fillRect/>
          </a:stretch>
        </p:blipFill>
        <p:spPr>
          <a:xfrm>
            <a:off x="6179640" y="3318556"/>
            <a:ext cx="2114814" cy="2288303"/>
          </a:xfrm>
          <a:prstGeom prst="rect">
            <a:avLst/>
          </a:prstGeom>
          <a:ln w="38100">
            <a:solidFill>
              <a:schemeClr val="accent1"/>
            </a:solidFill>
          </a:ln>
        </p:spPr>
      </p:pic>
      <p:cxnSp>
        <p:nvCxnSpPr>
          <p:cNvPr id="4" name="Straight Connector 3">
            <a:extLst>
              <a:ext uri="{FF2B5EF4-FFF2-40B4-BE49-F238E27FC236}">
                <a16:creationId xmlns:a16="http://schemas.microsoft.com/office/drawing/2014/main" id="{C18B975E-7CFF-BA05-04A0-EA7FB4B6DD89}"/>
              </a:ext>
            </a:extLst>
          </p:cNvPr>
          <p:cNvCxnSpPr>
            <a:cxnSpLocks/>
          </p:cNvCxnSpPr>
          <p:nvPr/>
        </p:nvCxnSpPr>
        <p:spPr>
          <a:xfrm>
            <a:off x="8578431" y="2469185"/>
            <a:ext cx="0" cy="3522046"/>
          </a:xfrm>
          <a:prstGeom prst="line">
            <a:avLst/>
          </a:prstGeom>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C6D74AFE-AA72-4E63-7C5E-F33CD66FC297}"/>
              </a:ext>
            </a:extLst>
          </p:cNvPr>
          <p:cNvSpPr txBox="1"/>
          <p:nvPr/>
        </p:nvSpPr>
        <p:spPr>
          <a:xfrm>
            <a:off x="6024929" y="2485847"/>
            <a:ext cx="2141401" cy="707886"/>
          </a:xfrm>
          <a:prstGeom prst="rect">
            <a:avLst/>
          </a:prstGeom>
          <a:noFill/>
        </p:spPr>
        <p:txBody>
          <a:bodyPr wrap="square" rtlCol="0">
            <a:spAutoFit/>
          </a:bodyPr>
          <a:lstStyle/>
          <a:p>
            <a:pPr algn="ctr"/>
            <a:r>
              <a:rPr lang="en-US" sz="2000" b="1" dirty="0">
                <a:solidFill>
                  <a:srgbClr val="000000"/>
                </a:solidFill>
                <a:latin typeface="Arial" panose="020B0604020202020204" pitchFamily="34" charset="0"/>
              </a:rPr>
              <a:t>UPK Research Specialist</a:t>
            </a:r>
            <a:endParaRPr lang="en-US" sz="2000" b="1" i="0" u="none" strike="noStrike" baseline="0" dirty="0">
              <a:solidFill>
                <a:srgbClr val="000000"/>
              </a:solidFill>
              <a:latin typeface="Arial" panose="020B0604020202020204" pitchFamily="34" charset="0"/>
            </a:endParaRPr>
          </a:p>
        </p:txBody>
      </p:sp>
      <p:sp>
        <p:nvSpPr>
          <p:cNvPr id="11" name="TextBox 10">
            <a:extLst>
              <a:ext uri="{FF2B5EF4-FFF2-40B4-BE49-F238E27FC236}">
                <a16:creationId xmlns:a16="http://schemas.microsoft.com/office/drawing/2014/main" id="{356E622E-0A58-3E92-35FD-9CEBECEC822A}"/>
              </a:ext>
            </a:extLst>
          </p:cNvPr>
          <p:cNvSpPr txBox="1"/>
          <p:nvPr/>
        </p:nvSpPr>
        <p:spPr>
          <a:xfrm>
            <a:off x="8961171" y="2480292"/>
            <a:ext cx="2141401" cy="707886"/>
          </a:xfrm>
          <a:prstGeom prst="rect">
            <a:avLst/>
          </a:prstGeom>
          <a:noFill/>
        </p:spPr>
        <p:txBody>
          <a:bodyPr wrap="square" rtlCol="0">
            <a:spAutoFit/>
          </a:bodyPr>
          <a:lstStyle/>
          <a:p>
            <a:pPr algn="ctr"/>
            <a:r>
              <a:rPr lang="en-US" sz="2000" b="1" dirty="0">
                <a:solidFill>
                  <a:srgbClr val="000000"/>
                </a:solidFill>
                <a:latin typeface="Arial" panose="020B0604020202020204" pitchFamily="34" charset="0"/>
              </a:rPr>
              <a:t>UPK Program Specialist</a:t>
            </a:r>
            <a:endParaRPr lang="en-US" sz="2000" b="1" i="0" u="none" strike="noStrike" baseline="0" dirty="0">
              <a:solidFill>
                <a:srgbClr val="000000"/>
              </a:solidFill>
              <a:latin typeface="Arial" panose="020B0604020202020204" pitchFamily="34" charset="0"/>
            </a:endParaRPr>
          </a:p>
        </p:txBody>
      </p:sp>
      <p:sp>
        <p:nvSpPr>
          <p:cNvPr id="16" name="TextBox 15">
            <a:extLst>
              <a:ext uri="{FF2B5EF4-FFF2-40B4-BE49-F238E27FC236}">
                <a16:creationId xmlns:a16="http://schemas.microsoft.com/office/drawing/2014/main" id="{AE0D9C40-F246-D002-3C47-9E537648E03C}"/>
              </a:ext>
            </a:extLst>
          </p:cNvPr>
          <p:cNvSpPr txBox="1"/>
          <p:nvPr/>
        </p:nvSpPr>
        <p:spPr>
          <a:xfrm>
            <a:off x="5614269" y="5661721"/>
            <a:ext cx="3245556" cy="400110"/>
          </a:xfrm>
          <a:prstGeom prst="rect">
            <a:avLst/>
          </a:prstGeom>
          <a:noFill/>
        </p:spPr>
        <p:txBody>
          <a:bodyPr wrap="square">
            <a:spAutoFit/>
          </a:bodyPr>
          <a:lstStyle/>
          <a:p>
            <a:pPr algn="ctr"/>
            <a:r>
              <a:rPr lang="en-US" sz="2000" b="1" i="0" u="none" strike="noStrike" baseline="0" dirty="0">
                <a:solidFill>
                  <a:srgbClr val="000000"/>
                </a:solidFill>
                <a:latin typeface="Arial" panose="020B0604020202020204" pitchFamily="34" charset="0"/>
              </a:rPr>
              <a:t>Sheronda Helton</a:t>
            </a:r>
          </a:p>
        </p:txBody>
      </p:sp>
      <p:pic>
        <p:nvPicPr>
          <p:cNvPr id="17" name="Picture 16">
            <a:extLst>
              <a:ext uri="{FF2B5EF4-FFF2-40B4-BE49-F238E27FC236}">
                <a16:creationId xmlns:a16="http://schemas.microsoft.com/office/drawing/2014/main" id="{4B115885-5077-F045-ACB1-0798135784C7}"/>
              </a:ext>
            </a:extLst>
          </p:cNvPr>
          <p:cNvPicPr>
            <a:picLocks noChangeAspect="1"/>
          </p:cNvPicPr>
          <p:nvPr/>
        </p:nvPicPr>
        <p:blipFill>
          <a:blip r:embed="rId6"/>
          <a:srcRect/>
          <a:stretch/>
        </p:blipFill>
        <p:spPr>
          <a:xfrm>
            <a:off x="9240485" y="3339772"/>
            <a:ext cx="1699491" cy="2267087"/>
          </a:xfrm>
          <a:prstGeom prst="rect">
            <a:avLst/>
          </a:prstGeom>
          <a:ln w="38100">
            <a:solidFill>
              <a:schemeClr val="accent1"/>
            </a:solidFill>
          </a:ln>
        </p:spPr>
      </p:pic>
      <p:pic>
        <p:nvPicPr>
          <p:cNvPr id="19" name="Picture 18">
            <a:extLst>
              <a:ext uri="{FF2B5EF4-FFF2-40B4-BE49-F238E27FC236}">
                <a16:creationId xmlns:a16="http://schemas.microsoft.com/office/drawing/2014/main" id="{6D250A6D-31DD-D691-810E-51C67E7F7298}"/>
              </a:ext>
            </a:extLst>
          </p:cNvPr>
          <p:cNvPicPr>
            <a:picLocks noChangeAspect="1"/>
          </p:cNvPicPr>
          <p:nvPr/>
        </p:nvPicPr>
        <p:blipFill>
          <a:blip r:embed="rId7"/>
          <a:srcRect/>
          <a:stretch/>
        </p:blipFill>
        <p:spPr>
          <a:xfrm>
            <a:off x="5903710" y="337100"/>
            <a:ext cx="1132895" cy="383184"/>
          </a:xfrm>
          <a:prstGeom prst="rect">
            <a:avLst/>
          </a:prstGeom>
        </p:spPr>
      </p:pic>
      <p:pic>
        <p:nvPicPr>
          <p:cNvPr id="21" name="Picture 20">
            <a:extLst>
              <a:ext uri="{FF2B5EF4-FFF2-40B4-BE49-F238E27FC236}">
                <a16:creationId xmlns:a16="http://schemas.microsoft.com/office/drawing/2014/main" id="{1C1F4551-4A2B-600C-C1DB-850867398219}"/>
              </a:ext>
            </a:extLst>
          </p:cNvPr>
          <p:cNvPicPr>
            <a:picLocks noChangeAspect="1"/>
          </p:cNvPicPr>
          <p:nvPr/>
        </p:nvPicPr>
        <p:blipFill>
          <a:blip r:embed="rId8"/>
          <a:stretch>
            <a:fillRect/>
          </a:stretch>
        </p:blipFill>
        <p:spPr>
          <a:xfrm>
            <a:off x="7349938" y="220368"/>
            <a:ext cx="2133785" cy="499915"/>
          </a:xfrm>
          <a:prstGeom prst="rect">
            <a:avLst/>
          </a:prstGeom>
        </p:spPr>
      </p:pic>
      <p:pic>
        <p:nvPicPr>
          <p:cNvPr id="23" name="Picture 22">
            <a:extLst>
              <a:ext uri="{FF2B5EF4-FFF2-40B4-BE49-F238E27FC236}">
                <a16:creationId xmlns:a16="http://schemas.microsoft.com/office/drawing/2014/main" id="{2C9D311E-0A1B-FDCC-D992-32C25ECB02E8}"/>
              </a:ext>
            </a:extLst>
          </p:cNvPr>
          <p:cNvPicPr>
            <a:picLocks noChangeAspect="1"/>
          </p:cNvPicPr>
          <p:nvPr/>
        </p:nvPicPr>
        <p:blipFill>
          <a:blip r:embed="rId9"/>
          <a:stretch>
            <a:fillRect/>
          </a:stretch>
        </p:blipFill>
        <p:spPr>
          <a:xfrm>
            <a:off x="4343401" y="1295472"/>
            <a:ext cx="3505197" cy="896065"/>
          </a:xfrm>
          <a:prstGeom prst="rect">
            <a:avLst/>
          </a:prstGeom>
        </p:spPr>
      </p:pic>
      <p:pic>
        <p:nvPicPr>
          <p:cNvPr id="13" name="Picture 12">
            <a:extLst>
              <a:ext uri="{FF2B5EF4-FFF2-40B4-BE49-F238E27FC236}">
                <a16:creationId xmlns:a16="http://schemas.microsoft.com/office/drawing/2014/main" id="{24F8DB94-A380-C8F7-ECA1-19B7CE4D7194}"/>
              </a:ext>
            </a:extLst>
          </p:cNvPr>
          <p:cNvPicPr>
            <a:picLocks noChangeAspect="1"/>
          </p:cNvPicPr>
          <p:nvPr/>
        </p:nvPicPr>
        <p:blipFill>
          <a:blip r:embed="rId10"/>
          <a:stretch>
            <a:fillRect/>
          </a:stretch>
        </p:blipFill>
        <p:spPr>
          <a:xfrm>
            <a:off x="10031871" y="6343837"/>
            <a:ext cx="1627773" cy="414564"/>
          </a:xfrm>
          <a:prstGeom prst="rect">
            <a:avLst/>
          </a:prstGeom>
        </p:spPr>
      </p:pic>
    </p:spTree>
    <p:extLst>
      <p:ext uri="{BB962C8B-B14F-4D97-AF65-F5344CB8AC3E}">
        <p14:creationId xmlns:p14="http://schemas.microsoft.com/office/powerpoint/2010/main" val="14953673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blue text&#10;&#10;Description automatically generated">
            <a:extLst>
              <a:ext uri="{FF2B5EF4-FFF2-40B4-BE49-F238E27FC236}">
                <a16:creationId xmlns:a16="http://schemas.microsoft.com/office/drawing/2014/main" id="{2EA1F5E5-13CA-7F8A-4EA9-AF3263C06B52}"/>
              </a:ext>
            </a:extLst>
          </p:cNvPr>
          <p:cNvPicPr>
            <a:picLocks noChangeAspect="1"/>
          </p:cNvPicPr>
          <p:nvPr/>
        </p:nvPicPr>
        <p:blipFill>
          <a:blip r:embed="rId2"/>
          <a:stretch>
            <a:fillRect/>
          </a:stretch>
        </p:blipFill>
        <p:spPr>
          <a:xfrm>
            <a:off x="381000" y="6400800"/>
            <a:ext cx="1625269" cy="411735"/>
          </a:xfrm>
          <a:prstGeom prst="rect">
            <a:avLst/>
          </a:prstGeom>
        </p:spPr>
      </p:pic>
      <p:pic>
        <p:nvPicPr>
          <p:cNvPr id="3" name="Picture 2">
            <a:extLst>
              <a:ext uri="{FF2B5EF4-FFF2-40B4-BE49-F238E27FC236}">
                <a16:creationId xmlns:a16="http://schemas.microsoft.com/office/drawing/2014/main" id="{BCECE6B8-48AE-8055-2831-A00186514C9F}"/>
              </a:ext>
            </a:extLst>
          </p:cNvPr>
          <p:cNvPicPr>
            <a:picLocks noChangeAspect="1"/>
          </p:cNvPicPr>
          <p:nvPr/>
        </p:nvPicPr>
        <p:blipFill>
          <a:blip r:embed="rId3"/>
          <a:srcRect/>
          <a:stretch/>
        </p:blipFill>
        <p:spPr>
          <a:xfrm>
            <a:off x="7568094" y="137819"/>
            <a:ext cx="1752600" cy="592790"/>
          </a:xfrm>
          <a:prstGeom prst="rect">
            <a:avLst/>
          </a:prstGeom>
        </p:spPr>
      </p:pic>
      <p:sp>
        <p:nvSpPr>
          <p:cNvPr id="4" name="TextBox 3">
            <a:extLst>
              <a:ext uri="{FF2B5EF4-FFF2-40B4-BE49-F238E27FC236}">
                <a16:creationId xmlns:a16="http://schemas.microsoft.com/office/drawing/2014/main" id="{B6A1D35C-FA34-1449-5505-EFD1F0BF9098}"/>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Announcements and  Public Comment</a:t>
            </a:r>
          </a:p>
        </p:txBody>
      </p:sp>
      <p:sp>
        <p:nvSpPr>
          <p:cNvPr id="7" name="TextBox 6">
            <a:extLst>
              <a:ext uri="{FF2B5EF4-FFF2-40B4-BE49-F238E27FC236}">
                <a16:creationId xmlns:a16="http://schemas.microsoft.com/office/drawing/2014/main" id="{F884D9CC-709B-9B00-D16F-3BD17C7F5BA2}"/>
              </a:ext>
            </a:extLst>
          </p:cNvPr>
          <p:cNvSpPr txBox="1"/>
          <p:nvPr/>
        </p:nvSpPr>
        <p:spPr>
          <a:xfrm>
            <a:off x="5562600" y="2819400"/>
            <a:ext cx="5638800" cy="1754326"/>
          </a:xfrm>
          <a:prstGeom prst="rect">
            <a:avLst/>
          </a:prstGeom>
          <a:noFill/>
        </p:spPr>
        <p:txBody>
          <a:bodyPr wrap="square">
            <a:spAutoFit/>
          </a:bodyPr>
          <a:lstStyle/>
          <a:p>
            <a:pPr algn="ctr"/>
            <a:r>
              <a:rPr lang="en-US" sz="3600" b="1" dirty="0">
                <a:solidFill>
                  <a:schemeClr val="tx1">
                    <a:lumMod val="65000"/>
                    <a:lumOff val="35000"/>
                  </a:schemeClr>
                </a:solidFill>
                <a:cs typeface="Arial" panose="020B0604020202020204" pitchFamily="34" charset="0"/>
              </a:rPr>
              <a:t>Announcements </a:t>
            </a:r>
          </a:p>
          <a:p>
            <a:pPr algn="ctr"/>
            <a:r>
              <a:rPr lang="en-US" sz="3600" b="1" dirty="0">
                <a:solidFill>
                  <a:schemeClr val="tx1">
                    <a:lumMod val="65000"/>
                    <a:lumOff val="35000"/>
                  </a:schemeClr>
                </a:solidFill>
                <a:cs typeface="Arial" panose="020B0604020202020204" pitchFamily="34" charset="0"/>
              </a:rPr>
              <a:t>and </a:t>
            </a:r>
          </a:p>
          <a:p>
            <a:pPr algn="ctr"/>
            <a:r>
              <a:rPr lang="en-US" sz="3600" b="1" dirty="0">
                <a:solidFill>
                  <a:schemeClr val="tx1">
                    <a:lumMod val="65000"/>
                    <a:lumOff val="35000"/>
                  </a:schemeClr>
                </a:solidFill>
                <a:cs typeface="Arial" panose="020B0604020202020204" pitchFamily="34" charset="0"/>
              </a:rPr>
              <a:t>Public Comment</a:t>
            </a:r>
          </a:p>
        </p:txBody>
      </p:sp>
      <p:pic>
        <p:nvPicPr>
          <p:cNvPr id="9" name="Picture 8" descr="A megaphone in a circle&#10;&#10;Description automatically generated">
            <a:extLst>
              <a:ext uri="{FF2B5EF4-FFF2-40B4-BE49-F238E27FC236}">
                <a16:creationId xmlns:a16="http://schemas.microsoft.com/office/drawing/2014/main" id="{8E46FE2E-9AEE-27C8-672D-02BE69BD4782}"/>
              </a:ext>
            </a:extLst>
          </p:cNvPr>
          <p:cNvPicPr>
            <a:picLocks noChangeAspect="1"/>
          </p:cNvPicPr>
          <p:nvPr/>
        </p:nvPicPr>
        <p:blipFill>
          <a:blip r:embed="rId4"/>
          <a:stretch>
            <a:fillRect/>
          </a:stretch>
        </p:blipFill>
        <p:spPr>
          <a:xfrm rot="21208203">
            <a:off x="1591831" y="1676400"/>
            <a:ext cx="4419600" cy="4419600"/>
          </a:xfrm>
          <a:prstGeom prst="rect">
            <a:avLst/>
          </a:prstGeom>
        </p:spPr>
      </p:pic>
      <p:sp>
        <p:nvSpPr>
          <p:cNvPr id="5" name="TextBox 4">
            <a:extLst>
              <a:ext uri="{FF2B5EF4-FFF2-40B4-BE49-F238E27FC236}">
                <a16:creationId xmlns:a16="http://schemas.microsoft.com/office/drawing/2014/main" id="{9A879945-AD46-78A4-A754-734D9F1D09E6}"/>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40</a:t>
            </a:fld>
            <a:endParaRPr lang="en-US" sz="1400" dirty="0"/>
          </a:p>
        </p:txBody>
      </p:sp>
    </p:spTree>
    <p:extLst>
      <p:ext uri="{BB962C8B-B14F-4D97-AF65-F5344CB8AC3E}">
        <p14:creationId xmlns:p14="http://schemas.microsoft.com/office/powerpoint/2010/main" val="2847266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41</a:t>
            </a:fld>
            <a:endParaRPr lang="en-US" sz="1400" dirty="0"/>
          </a:p>
        </p:txBody>
      </p:sp>
      <p:sp>
        <p:nvSpPr>
          <p:cNvPr id="6" name="TextBox 5">
            <a:extLst>
              <a:ext uri="{FF2B5EF4-FFF2-40B4-BE49-F238E27FC236}">
                <a16:creationId xmlns:a16="http://schemas.microsoft.com/office/drawing/2014/main" id="{A936DCAC-F409-D87E-922D-2DBB05767D5A}"/>
              </a:ext>
            </a:extLst>
          </p:cNvPr>
          <p:cNvSpPr txBox="1"/>
          <p:nvPr/>
        </p:nvSpPr>
        <p:spPr>
          <a:xfrm>
            <a:off x="381000" y="304800"/>
            <a:ext cx="7187094" cy="461665"/>
          </a:xfrm>
          <a:prstGeom prst="rect">
            <a:avLst/>
          </a:prstGeom>
          <a:noFill/>
        </p:spPr>
        <p:txBody>
          <a:bodyPr wrap="square" rtlCol="0">
            <a:spAutoFit/>
          </a:bodyPr>
          <a:lstStyle/>
          <a:p>
            <a:r>
              <a:rPr lang="en-US" sz="2400" b="1" dirty="0">
                <a:solidFill>
                  <a:schemeClr val="bg1"/>
                </a:solidFill>
              </a:rPr>
              <a:t>Call to Adjourn</a:t>
            </a:r>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2"/>
          <a:srcRect/>
          <a:stretch/>
        </p:blipFill>
        <p:spPr>
          <a:xfrm>
            <a:off x="7568094" y="137819"/>
            <a:ext cx="1752600" cy="592790"/>
          </a:xfrm>
          <a:prstGeom prst="rect">
            <a:avLst/>
          </a:prstGeom>
        </p:spPr>
      </p:pic>
      <p:sp>
        <p:nvSpPr>
          <p:cNvPr id="2" name="TextBox 1">
            <a:extLst>
              <a:ext uri="{FF2B5EF4-FFF2-40B4-BE49-F238E27FC236}">
                <a16:creationId xmlns:a16="http://schemas.microsoft.com/office/drawing/2014/main" id="{38E3A334-673D-8F35-326A-3C6D86803EB4}"/>
              </a:ext>
            </a:extLst>
          </p:cNvPr>
          <p:cNvSpPr txBox="1"/>
          <p:nvPr/>
        </p:nvSpPr>
        <p:spPr>
          <a:xfrm>
            <a:off x="2573494" y="5080770"/>
            <a:ext cx="7446865" cy="584775"/>
          </a:xfrm>
          <a:prstGeom prst="rect">
            <a:avLst/>
          </a:prstGeom>
          <a:noFill/>
        </p:spPr>
        <p:txBody>
          <a:bodyPr wrap="square" rtlCol="0">
            <a:spAutoFit/>
          </a:bodyPr>
          <a:lstStyle/>
          <a:p>
            <a:pPr algn="ctr"/>
            <a:r>
              <a:rPr lang="en-US" sz="3200" dirty="0">
                <a:solidFill>
                  <a:srgbClr val="0000FF"/>
                </a:solidFill>
                <a:hlinkClick r:id="rId3">
                  <a:extLst>
                    <a:ext uri="{A12FA001-AC4F-418D-AE19-62706E023703}">
                      <ahyp:hlinkClr xmlns:ahyp="http://schemas.microsoft.com/office/drawing/2018/hyperlinkcolor" val="tx"/>
                    </a:ext>
                  </a:extLst>
                </a:hlinkClick>
              </a:rPr>
              <a:t>childcare.lacounty.gov</a:t>
            </a:r>
            <a:endParaRPr lang="en-US" sz="3200" dirty="0">
              <a:solidFill>
                <a:srgbClr val="0000FF"/>
              </a:solidFill>
            </a:endParaRPr>
          </a:p>
        </p:txBody>
      </p:sp>
      <p:sp>
        <p:nvSpPr>
          <p:cNvPr id="19" name="TextBox 18">
            <a:extLst>
              <a:ext uri="{FF2B5EF4-FFF2-40B4-BE49-F238E27FC236}">
                <a16:creationId xmlns:a16="http://schemas.microsoft.com/office/drawing/2014/main" id="{E5CA8303-FD66-8988-E277-5E22FC59054C}"/>
              </a:ext>
            </a:extLst>
          </p:cNvPr>
          <p:cNvSpPr txBox="1"/>
          <p:nvPr/>
        </p:nvSpPr>
        <p:spPr>
          <a:xfrm>
            <a:off x="2182068" y="1577175"/>
            <a:ext cx="7827864" cy="4031873"/>
          </a:xfrm>
          <a:prstGeom prst="rect">
            <a:avLst/>
          </a:prstGeom>
          <a:noFill/>
        </p:spPr>
        <p:txBody>
          <a:bodyPr wrap="square" rtlCol="0">
            <a:spAutoFit/>
          </a:bodyPr>
          <a:lstStyle/>
          <a:p>
            <a:pPr algn="ctr"/>
            <a:r>
              <a:rPr lang="en-US" sz="3200" b="1" dirty="0"/>
              <a:t>See you at our next meeting</a:t>
            </a:r>
          </a:p>
          <a:p>
            <a:pPr algn="ctr"/>
            <a:r>
              <a:rPr lang="en-US" sz="3200" b="1" dirty="0"/>
              <a:t>Wednesday, November 4, 2026!</a:t>
            </a:r>
          </a:p>
          <a:p>
            <a:pPr marL="0" marR="0" algn="ctr">
              <a:buNone/>
            </a:pPr>
            <a:r>
              <a:rPr lang="en-US" sz="3200" dirty="0">
                <a:effectLst/>
                <a:latin typeface="Calibri" panose="020F0502020204030204" pitchFamily="34" charset="0"/>
                <a:ea typeface="Times New Roman" panose="02020603050405020304" pitchFamily="18" charset="0"/>
              </a:rPr>
              <a:t>PBS SoCal</a:t>
            </a:r>
            <a:endParaRPr lang="en-US" sz="3600" dirty="0">
              <a:effectLst/>
              <a:latin typeface="Times New Roman" panose="02020603050405020304" pitchFamily="18" charset="0"/>
              <a:ea typeface="Times New Roman" panose="02020603050405020304" pitchFamily="18" charset="0"/>
            </a:endParaRPr>
          </a:p>
          <a:p>
            <a:pPr marL="0" marR="0" algn="ctr">
              <a:buNone/>
            </a:pPr>
            <a:r>
              <a:rPr lang="en-US" sz="3200" dirty="0">
                <a:effectLst/>
                <a:latin typeface="Calibri" panose="020F0502020204030204" pitchFamily="34" charset="0"/>
                <a:ea typeface="Times New Roman" panose="02020603050405020304" pitchFamily="18" charset="0"/>
              </a:rPr>
              <a:t>2900 W. Alameda Avenue, 5th Floor </a:t>
            </a:r>
          </a:p>
          <a:p>
            <a:pPr marL="0" marR="0" algn="ctr">
              <a:buNone/>
            </a:pPr>
            <a:r>
              <a:rPr lang="en-US" sz="3200" dirty="0">
                <a:effectLst/>
                <a:latin typeface="Calibri" panose="020F0502020204030204" pitchFamily="34" charset="0"/>
                <a:ea typeface="Times New Roman" panose="02020603050405020304" pitchFamily="18" charset="0"/>
              </a:rPr>
              <a:t>Burbank, CA 91505 </a:t>
            </a:r>
            <a:endParaRPr lang="en-US" sz="3600" dirty="0">
              <a:effectLst/>
              <a:latin typeface="Times New Roman" panose="02020603050405020304" pitchFamily="18" charset="0"/>
              <a:ea typeface="Times New Roman" panose="02020603050405020304" pitchFamily="18" charset="0"/>
            </a:endParaRPr>
          </a:p>
          <a:p>
            <a:pPr marL="0" marR="0" algn="ctr">
              <a:buNone/>
            </a:pPr>
            <a:r>
              <a:rPr lang="en-US" sz="3200" dirty="0">
                <a:effectLst/>
                <a:latin typeface="Calibri" panose="020F0502020204030204" pitchFamily="34" charset="0"/>
                <a:ea typeface="Times New Roman" panose="02020603050405020304" pitchFamily="18" charset="0"/>
              </a:rPr>
              <a:t>(The Pointe Building)</a:t>
            </a:r>
            <a:endParaRPr lang="en-US" sz="3600" dirty="0">
              <a:effectLst/>
              <a:latin typeface="Times New Roman" panose="02020603050405020304" pitchFamily="18" charset="0"/>
              <a:ea typeface="Times New Roman" panose="02020603050405020304" pitchFamily="18" charset="0"/>
            </a:endParaRPr>
          </a:p>
          <a:p>
            <a:pPr marL="0" marR="0">
              <a:buNone/>
            </a:pPr>
            <a:r>
              <a:rPr lang="en-US" sz="3200" dirty="0">
                <a:effectLst/>
                <a:latin typeface="Calibri" panose="020F0502020204030204" pitchFamily="34" charset="0"/>
                <a:ea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endParaRPr>
          </a:p>
          <a:p>
            <a:pPr algn="ctr"/>
            <a:endParaRPr lang="en-US" sz="3200" dirty="0"/>
          </a:p>
        </p:txBody>
      </p:sp>
      <p:sp>
        <p:nvSpPr>
          <p:cNvPr id="8" name="TextBox 7">
            <a:extLst>
              <a:ext uri="{FF2B5EF4-FFF2-40B4-BE49-F238E27FC236}">
                <a16:creationId xmlns:a16="http://schemas.microsoft.com/office/drawing/2014/main" id="{0627CE88-752E-1994-A801-6A974F2E7EAF}"/>
              </a:ext>
            </a:extLst>
          </p:cNvPr>
          <p:cNvSpPr txBox="1"/>
          <p:nvPr/>
        </p:nvSpPr>
        <p:spPr>
          <a:xfrm>
            <a:off x="11697222" y="6568030"/>
            <a:ext cx="482269" cy="307777"/>
          </a:xfrm>
          <a:prstGeom prst="rect">
            <a:avLst/>
          </a:prstGeom>
          <a:noFill/>
        </p:spPr>
        <p:txBody>
          <a:bodyPr wrap="square" rtlCol="0">
            <a:spAutoFit/>
          </a:bodyPr>
          <a:lstStyle/>
          <a:p>
            <a:fld id="{098D37BC-3BF7-D240-84D8-684447399688}" type="slidenum">
              <a:rPr lang="en-US" sz="1400" smtClean="0"/>
              <a:t>41</a:t>
            </a:fld>
            <a:endParaRPr lang="en-US" sz="1400" dirty="0"/>
          </a:p>
        </p:txBody>
      </p:sp>
    </p:spTree>
    <p:extLst>
      <p:ext uri="{BB962C8B-B14F-4D97-AF65-F5344CB8AC3E}">
        <p14:creationId xmlns:p14="http://schemas.microsoft.com/office/powerpoint/2010/main" val="1835767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9658D2-290E-C880-0D49-ADA385447CD6}"/>
              </a:ext>
            </a:extLst>
          </p:cNvPr>
          <p:cNvPicPr>
            <a:picLocks noChangeAspect="1"/>
          </p:cNvPicPr>
          <p:nvPr/>
        </p:nvPicPr>
        <p:blipFill>
          <a:blip r:embed="rId2"/>
          <a:srcRect l="22869" r="9270" b="1250"/>
          <a:stretch/>
        </p:blipFill>
        <p:spPr>
          <a:xfrm>
            <a:off x="564985" y="1524000"/>
            <a:ext cx="4876800" cy="5322332"/>
          </a:xfrm>
          <a:prstGeom prst="round2SameRect">
            <a:avLst/>
          </a:prstGeom>
        </p:spPr>
      </p:pic>
      <p:sp>
        <p:nvSpPr>
          <p:cNvPr id="2" name="TextBox 1">
            <a:extLst>
              <a:ext uri="{FF2B5EF4-FFF2-40B4-BE49-F238E27FC236}">
                <a16:creationId xmlns:a16="http://schemas.microsoft.com/office/drawing/2014/main" id="{EB40CA0B-7214-01B1-9307-8903BB9CFE6C}"/>
              </a:ext>
            </a:extLst>
          </p:cNvPr>
          <p:cNvSpPr txBox="1"/>
          <p:nvPr/>
        </p:nvSpPr>
        <p:spPr>
          <a:xfrm>
            <a:off x="403240" y="288480"/>
            <a:ext cx="4397360" cy="830997"/>
          </a:xfrm>
          <a:prstGeom prst="rect">
            <a:avLst/>
          </a:prstGeom>
          <a:noFill/>
        </p:spPr>
        <p:txBody>
          <a:bodyPr wrap="square" rtlCol="0">
            <a:spAutoFit/>
          </a:bodyPr>
          <a:lstStyle/>
          <a:p>
            <a:r>
              <a:rPr lang="en-US" sz="2400" b="1" dirty="0">
                <a:solidFill>
                  <a:schemeClr val="bg1"/>
                </a:solidFill>
              </a:rPr>
              <a:t>Welcome and Introductions</a:t>
            </a:r>
          </a:p>
          <a:p>
            <a:endParaRPr lang="en-US" sz="2400" b="1" dirty="0">
              <a:solidFill>
                <a:schemeClr val="bg1"/>
              </a:solidFill>
            </a:endParaRPr>
          </a:p>
        </p:txBody>
      </p:sp>
      <p:sp>
        <p:nvSpPr>
          <p:cNvPr id="4" name="TextBox 3">
            <a:extLst>
              <a:ext uri="{FF2B5EF4-FFF2-40B4-BE49-F238E27FC236}">
                <a16:creationId xmlns:a16="http://schemas.microsoft.com/office/drawing/2014/main" id="{78719FA6-0866-5DCC-563A-7A9DF32465AD}"/>
              </a:ext>
            </a:extLst>
          </p:cNvPr>
          <p:cNvSpPr txBox="1"/>
          <p:nvPr/>
        </p:nvSpPr>
        <p:spPr>
          <a:xfrm>
            <a:off x="5562600" y="2833897"/>
            <a:ext cx="6109030" cy="18817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3275" indent="-342900">
              <a:lnSpc>
                <a:spcPct val="150000"/>
              </a:lnSpc>
              <a:buFont typeface="Arial" panose="020B0604020202020204" pitchFamily="34" charset="0"/>
              <a:buChar char="•"/>
            </a:pPr>
            <a:r>
              <a:rPr lang="en-US" sz="2400" b="1" dirty="0"/>
              <a:t>Name</a:t>
            </a:r>
          </a:p>
          <a:p>
            <a:pPr marL="803275" indent="-342900">
              <a:buFont typeface="Arial" panose="020B0604020202020204" pitchFamily="34" charset="0"/>
              <a:buChar char="•"/>
            </a:pPr>
            <a:r>
              <a:rPr lang="en-US" sz="2400" b="1" dirty="0"/>
              <a:t>Role as a Child Care Planning Committee Member, Alternate, or Guest</a:t>
            </a:r>
          </a:p>
          <a:p>
            <a:pPr marL="803275" indent="-342900">
              <a:lnSpc>
                <a:spcPct val="150000"/>
              </a:lnSpc>
              <a:buFont typeface="Arial" panose="020B0604020202020204" pitchFamily="34" charset="0"/>
              <a:buChar char="•"/>
            </a:pPr>
            <a:r>
              <a:rPr lang="en-US" sz="2400" b="1" dirty="0"/>
              <a:t>Organization or Affiliation, if it applies</a:t>
            </a:r>
          </a:p>
        </p:txBody>
      </p:sp>
      <p:sp>
        <p:nvSpPr>
          <p:cNvPr id="10" name="TextBox 9">
            <a:extLst>
              <a:ext uri="{FF2B5EF4-FFF2-40B4-BE49-F238E27FC236}">
                <a16:creationId xmlns:a16="http://schemas.microsoft.com/office/drawing/2014/main" id="{DA67CE41-B284-F61E-E500-38A6B9E884ED}"/>
              </a:ext>
            </a:extLst>
          </p:cNvPr>
          <p:cNvSpPr txBox="1"/>
          <p:nvPr/>
        </p:nvSpPr>
        <p:spPr>
          <a:xfrm>
            <a:off x="5625770" y="2057400"/>
            <a:ext cx="2925266" cy="461665"/>
          </a:xfrm>
          <a:prstGeom prst="rect">
            <a:avLst/>
          </a:prstGeom>
          <a:noFill/>
        </p:spPr>
        <p:txBody>
          <a:bodyPr wrap="square">
            <a:spAutoFit/>
          </a:bodyPr>
          <a:lstStyle/>
          <a:p>
            <a:r>
              <a:rPr lang="en-US" sz="2400" b="1" dirty="0">
                <a:ea typeface="Calibri"/>
                <a:cs typeface="Calibri"/>
              </a:rPr>
              <a:t>Please share your:</a:t>
            </a:r>
          </a:p>
        </p:txBody>
      </p:sp>
      <p:sp>
        <p:nvSpPr>
          <p:cNvPr id="13" name="TextBox 12">
            <a:extLst>
              <a:ext uri="{FF2B5EF4-FFF2-40B4-BE49-F238E27FC236}">
                <a16:creationId xmlns:a16="http://schemas.microsoft.com/office/drawing/2014/main" id="{F1687DFE-CD28-E691-AC10-1924D6C215CE}"/>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5</a:t>
            </a:fld>
            <a:endParaRPr lang="en-US" sz="1400" dirty="0"/>
          </a:p>
        </p:txBody>
      </p:sp>
      <p:pic>
        <p:nvPicPr>
          <p:cNvPr id="14" name="Picture 13" descr="A black background with blue text&#10;&#10;Description automatically generated">
            <a:extLst>
              <a:ext uri="{FF2B5EF4-FFF2-40B4-BE49-F238E27FC236}">
                <a16:creationId xmlns:a16="http://schemas.microsoft.com/office/drawing/2014/main" id="{A79158C3-C78D-066A-BED1-EAFC67FE6B64}"/>
              </a:ext>
            </a:extLst>
          </p:cNvPr>
          <p:cNvPicPr>
            <a:picLocks noChangeAspect="1"/>
          </p:cNvPicPr>
          <p:nvPr/>
        </p:nvPicPr>
        <p:blipFill>
          <a:blip r:embed="rId3"/>
          <a:stretch>
            <a:fillRect/>
          </a:stretch>
        </p:blipFill>
        <p:spPr>
          <a:xfrm>
            <a:off x="9753600" y="6400800"/>
            <a:ext cx="1625269" cy="411735"/>
          </a:xfrm>
          <a:prstGeom prst="rect">
            <a:avLst/>
          </a:prstGeom>
        </p:spPr>
      </p:pic>
      <p:pic>
        <p:nvPicPr>
          <p:cNvPr id="7" name="Picture 6">
            <a:extLst>
              <a:ext uri="{FF2B5EF4-FFF2-40B4-BE49-F238E27FC236}">
                <a16:creationId xmlns:a16="http://schemas.microsoft.com/office/drawing/2014/main" id="{E8BAB456-707C-5CA6-1127-D640053A75CF}"/>
              </a:ext>
            </a:extLst>
          </p:cNvPr>
          <p:cNvPicPr>
            <a:picLocks noChangeAspect="1"/>
          </p:cNvPicPr>
          <p:nvPr/>
        </p:nvPicPr>
        <p:blipFill>
          <a:blip r:embed="rId4"/>
          <a:srcRect/>
          <a:stretch/>
        </p:blipFill>
        <p:spPr>
          <a:xfrm>
            <a:off x="5536131" y="116001"/>
            <a:ext cx="1752600" cy="592790"/>
          </a:xfrm>
          <a:prstGeom prst="rect">
            <a:avLst/>
          </a:prstGeom>
        </p:spPr>
      </p:pic>
      <p:pic>
        <p:nvPicPr>
          <p:cNvPr id="6" name="Picture 5" descr="A child wearing a hoodie&#10;&#10;Description automatically generated">
            <a:extLst>
              <a:ext uri="{FF2B5EF4-FFF2-40B4-BE49-F238E27FC236}">
                <a16:creationId xmlns:a16="http://schemas.microsoft.com/office/drawing/2014/main" id="{EFFC21DF-66E8-2774-558A-903C788625C0}"/>
              </a:ext>
            </a:extLst>
          </p:cNvPr>
          <p:cNvPicPr>
            <a:picLocks noChangeAspect="1"/>
          </p:cNvPicPr>
          <p:nvPr/>
        </p:nvPicPr>
        <p:blipFill>
          <a:blip r:embed="rId5"/>
          <a:stretch>
            <a:fillRect/>
          </a:stretch>
        </p:blipFill>
        <p:spPr>
          <a:xfrm flipH="1">
            <a:off x="0" y="4295715"/>
            <a:ext cx="2046280" cy="2578100"/>
          </a:xfrm>
          <a:prstGeom prst="rect">
            <a:avLst/>
          </a:prstGeom>
        </p:spPr>
      </p:pic>
      <p:pic>
        <p:nvPicPr>
          <p:cNvPr id="5" name="Picture 4">
            <a:extLst>
              <a:ext uri="{FF2B5EF4-FFF2-40B4-BE49-F238E27FC236}">
                <a16:creationId xmlns:a16="http://schemas.microsoft.com/office/drawing/2014/main" id="{2F2B1054-6462-F862-122B-9C8955631EA1}"/>
              </a:ext>
            </a:extLst>
          </p:cNvPr>
          <p:cNvPicPr>
            <a:picLocks noChangeAspect="1"/>
          </p:cNvPicPr>
          <p:nvPr/>
        </p:nvPicPr>
        <p:blipFill>
          <a:blip r:embed="rId6"/>
          <a:stretch>
            <a:fillRect/>
          </a:stretch>
        </p:blipFill>
        <p:spPr>
          <a:xfrm>
            <a:off x="7391402" y="262309"/>
            <a:ext cx="2133785" cy="499915"/>
          </a:xfrm>
          <a:prstGeom prst="rect">
            <a:avLst/>
          </a:prstGeom>
        </p:spPr>
      </p:pic>
    </p:spTree>
    <p:extLst>
      <p:ext uri="{BB962C8B-B14F-4D97-AF65-F5344CB8AC3E}">
        <p14:creationId xmlns:p14="http://schemas.microsoft.com/office/powerpoint/2010/main" val="1027844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E8A7D6-13DF-9F1E-BFC7-915CF92F1CB8}"/>
              </a:ext>
            </a:extLst>
          </p:cNvPr>
          <p:cNvSpPr txBox="1"/>
          <p:nvPr/>
        </p:nvSpPr>
        <p:spPr>
          <a:xfrm>
            <a:off x="-32327" y="903818"/>
            <a:ext cx="1220114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Los Angeles County Child Care Planning Committee (Local Planning Council) Fiscal Year 2026-2027</a:t>
            </a:r>
          </a:p>
        </p:txBody>
      </p:sp>
      <p:sp>
        <p:nvSpPr>
          <p:cNvPr id="6" name="TextBox 5">
            <a:extLst>
              <a:ext uri="{FF2B5EF4-FFF2-40B4-BE49-F238E27FC236}">
                <a16:creationId xmlns:a16="http://schemas.microsoft.com/office/drawing/2014/main" id="{25B61EB4-29F6-93CD-45B4-FBE8E2A127E4}"/>
              </a:ext>
            </a:extLst>
          </p:cNvPr>
          <p:cNvSpPr txBox="1"/>
          <p:nvPr/>
        </p:nvSpPr>
        <p:spPr>
          <a:xfrm>
            <a:off x="11544822" y="6415630"/>
            <a:ext cx="48226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98D37BC-3BF7-D240-84D8-684447399688}" type="slidenum">
              <a:rPr kumimoji="0" lang="en-US" sz="14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DA6FB60-259F-2B0A-6646-ECCC066365B4}"/>
              </a:ext>
            </a:extLst>
          </p:cNvPr>
          <p:cNvSpPr txBox="1"/>
          <p:nvPr/>
        </p:nvSpPr>
        <p:spPr>
          <a:xfrm>
            <a:off x="403240" y="288480"/>
            <a:ext cx="75215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Councilmember Presentation of Appointments</a:t>
            </a:r>
          </a:p>
        </p:txBody>
      </p:sp>
      <p:pic>
        <p:nvPicPr>
          <p:cNvPr id="9" name="Picture 8">
            <a:extLst>
              <a:ext uri="{FF2B5EF4-FFF2-40B4-BE49-F238E27FC236}">
                <a16:creationId xmlns:a16="http://schemas.microsoft.com/office/drawing/2014/main" id="{C545D5D1-9782-EBD2-35C4-C5FD0AAE59DD}"/>
              </a:ext>
            </a:extLst>
          </p:cNvPr>
          <p:cNvPicPr>
            <a:picLocks noChangeAspect="1"/>
          </p:cNvPicPr>
          <p:nvPr/>
        </p:nvPicPr>
        <p:blipFill>
          <a:blip r:embed="rId2"/>
          <a:srcRect/>
          <a:stretch/>
        </p:blipFill>
        <p:spPr>
          <a:xfrm>
            <a:off x="7820325" y="134807"/>
            <a:ext cx="1752600" cy="592790"/>
          </a:xfrm>
          <a:prstGeom prst="rect">
            <a:avLst/>
          </a:prstGeom>
        </p:spPr>
      </p:pic>
      <p:pic>
        <p:nvPicPr>
          <p:cNvPr id="5" name="Picture 4">
            <a:extLst>
              <a:ext uri="{FF2B5EF4-FFF2-40B4-BE49-F238E27FC236}">
                <a16:creationId xmlns:a16="http://schemas.microsoft.com/office/drawing/2014/main" id="{28D941CD-714C-843B-7047-26D199176D98}"/>
              </a:ext>
            </a:extLst>
          </p:cNvPr>
          <p:cNvPicPr>
            <a:picLocks noChangeAspect="1"/>
          </p:cNvPicPr>
          <p:nvPr/>
        </p:nvPicPr>
        <p:blipFill>
          <a:blip r:embed="rId3"/>
          <a:srcRect l="69" t="20031" r="324" b="1513"/>
          <a:stretch>
            <a:fillRect/>
          </a:stretch>
        </p:blipFill>
        <p:spPr>
          <a:xfrm>
            <a:off x="838200" y="1283546"/>
            <a:ext cx="10198606" cy="3925804"/>
          </a:xfrm>
          <a:prstGeom prst="rect">
            <a:avLst/>
          </a:prstGeom>
          <a:ln w="6350">
            <a:solidFill>
              <a:schemeClr val="tx2"/>
            </a:solidFill>
          </a:ln>
        </p:spPr>
      </p:pic>
      <p:pic>
        <p:nvPicPr>
          <p:cNvPr id="10" name="Picture 9">
            <a:extLst>
              <a:ext uri="{FF2B5EF4-FFF2-40B4-BE49-F238E27FC236}">
                <a16:creationId xmlns:a16="http://schemas.microsoft.com/office/drawing/2014/main" id="{9549E244-E5CC-3186-EB62-4CDE6EA8E572}"/>
              </a:ext>
            </a:extLst>
          </p:cNvPr>
          <p:cNvPicPr>
            <a:picLocks noChangeAspect="1"/>
          </p:cNvPicPr>
          <p:nvPr/>
        </p:nvPicPr>
        <p:blipFill>
          <a:blip r:embed="rId4"/>
          <a:srcRect l="369" t="13674"/>
          <a:stretch>
            <a:fillRect/>
          </a:stretch>
        </p:blipFill>
        <p:spPr>
          <a:xfrm>
            <a:off x="838200" y="5209350"/>
            <a:ext cx="10190034" cy="1513843"/>
          </a:xfrm>
          <a:prstGeom prst="rect">
            <a:avLst/>
          </a:prstGeom>
          <a:ln w="28575">
            <a:noFill/>
          </a:ln>
        </p:spPr>
      </p:pic>
      <mc:AlternateContent xmlns:mc="http://schemas.openxmlformats.org/markup-compatibility/2006" xmlns:p14="http://schemas.microsoft.com/office/powerpoint/2010/main">
        <mc:Choice Requires="p14">
          <p:contentPart p14:bwMode="auto" r:id="rId5">
            <p14:nvContentPartPr>
              <p14:cNvPr id="114" name="Ink 113">
                <a:extLst>
                  <a:ext uri="{FF2B5EF4-FFF2-40B4-BE49-F238E27FC236}">
                    <a16:creationId xmlns:a16="http://schemas.microsoft.com/office/drawing/2014/main" id="{F28C9FB4-F29D-93B2-5621-074BD38330D1}"/>
                  </a:ext>
                </a:extLst>
              </p14:cNvPr>
              <p14:cNvContentPartPr/>
              <p14:nvPr/>
            </p14:nvContentPartPr>
            <p14:xfrm>
              <a:off x="3074500" y="1779390"/>
              <a:ext cx="360" cy="360"/>
            </p14:xfrm>
          </p:contentPart>
        </mc:Choice>
        <mc:Fallback xmlns="">
          <p:pic>
            <p:nvPicPr>
              <p:cNvPr id="114" name="Ink 113">
                <a:extLst>
                  <a:ext uri="{FF2B5EF4-FFF2-40B4-BE49-F238E27FC236}">
                    <a16:creationId xmlns:a16="http://schemas.microsoft.com/office/drawing/2014/main" id="{F28C9FB4-F29D-93B2-5621-074BD38330D1}"/>
                  </a:ext>
                </a:extLst>
              </p:cNvPr>
              <p:cNvPicPr/>
              <p:nvPr/>
            </p:nvPicPr>
            <p:blipFill>
              <a:blip r:embed="rId6"/>
              <a:stretch>
                <a:fillRect/>
              </a:stretch>
            </p:blipFill>
            <p:spPr>
              <a:xfrm>
                <a:off x="3002860" y="16357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5" name="Ink 114">
                <a:extLst>
                  <a:ext uri="{FF2B5EF4-FFF2-40B4-BE49-F238E27FC236}">
                    <a16:creationId xmlns:a16="http://schemas.microsoft.com/office/drawing/2014/main" id="{C5035344-A55A-AA9A-730B-BA2111CBBF9D}"/>
                  </a:ext>
                </a:extLst>
              </p14:cNvPr>
              <p14:cNvContentPartPr/>
              <p14:nvPr/>
            </p14:nvContentPartPr>
            <p14:xfrm>
              <a:off x="3215260" y="1797390"/>
              <a:ext cx="360" cy="360"/>
            </p14:xfrm>
          </p:contentPart>
        </mc:Choice>
        <mc:Fallback xmlns="">
          <p:pic>
            <p:nvPicPr>
              <p:cNvPr id="115" name="Ink 114">
                <a:extLst>
                  <a:ext uri="{FF2B5EF4-FFF2-40B4-BE49-F238E27FC236}">
                    <a16:creationId xmlns:a16="http://schemas.microsoft.com/office/drawing/2014/main" id="{C5035344-A55A-AA9A-730B-BA2111CBBF9D}"/>
                  </a:ext>
                </a:extLst>
              </p:cNvPr>
              <p:cNvPicPr/>
              <p:nvPr/>
            </p:nvPicPr>
            <p:blipFill>
              <a:blip r:embed="rId6"/>
              <a:stretch>
                <a:fillRect/>
              </a:stretch>
            </p:blipFill>
            <p:spPr>
              <a:xfrm>
                <a:off x="3143620" y="16533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6" name="Ink 115">
                <a:extLst>
                  <a:ext uri="{FF2B5EF4-FFF2-40B4-BE49-F238E27FC236}">
                    <a16:creationId xmlns:a16="http://schemas.microsoft.com/office/drawing/2014/main" id="{A8E1E3C1-EECC-25AC-5FA5-19F16888A3D1}"/>
                  </a:ext>
                </a:extLst>
              </p14:cNvPr>
              <p14:cNvContentPartPr/>
              <p14:nvPr/>
            </p14:nvContentPartPr>
            <p14:xfrm>
              <a:off x="3365740" y="1793070"/>
              <a:ext cx="360" cy="360"/>
            </p14:xfrm>
          </p:contentPart>
        </mc:Choice>
        <mc:Fallback xmlns="">
          <p:pic>
            <p:nvPicPr>
              <p:cNvPr id="116" name="Ink 115">
                <a:extLst>
                  <a:ext uri="{FF2B5EF4-FFF2-40B4-BE49-F238E27FC236}">
                    <a16:creationId xmlns:a16="http://schemas.microsoft.com/office/drawing/2014/main" id="{A8E1E3C1-EECC-25AC-5FA5-19F16888A3D1}"/>
                  </a:ext>
                </a:extLst>
              </p:cNvPr>
              <p:cNvPicPr/>
              <p:nvPr/>
            </p:nvPicPr>
            <p:blipFill>
              <a:blip r:embed="rId6"/>
              <a:stretch>
                <a:fillRect/>
              </a:stretch>
            </p:blipFill>
            <p:spPr>
              <a:xfrm>
                <a:off x="3293740" y="16490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7" name="Ink 116">
                <a:extLst>
                  <a:ext uri="{FF2B5EF4-FFF2-40B4-BE49-F238E27FC236}">
                    <a16:creationId xmlns:a16="http://schemas.microsoft.com/office/drawing/2014/main" id="{6B708630-4140-1BB0-EFAB-3C99BB639509}"/>
                  </a:ext>
                </a:extLst>
              </p14:cNvPr>
              <p14:cNvContentPartPr/>
              <p14:nvPr/>
            </p14:nvContentPartPr>
            <p14:xfrm>
              <a:off x="3383740" y="1787310"/>
              <a:ext cx="360" cy="360"/>
            </p14:xfrm>
          </p:contentPart>
        </mc:Choice>
        <mc:Fallback xmlns="">
          <p:pic>
            <p:nvPicPr>
              <p:cNvPr id="117" name="Ink 116">
                <a:extLst>
                  <a:ext uri="{FF2B5EF4-FFF2-40B4-BE49-F238E27FC236}">
                    <a16:creationId xmlns:a16="http://schemas.microsoft.com/office/drawing/2014/main" id="{6B708630-4140-1BB0-EFAB-3C99BB639509}"/>
                  </a:ext>
                </a:extLst>
              </p:cNvPr>
              <p:cNvPicPr/>
              <p:nvPr/>
            </p:nvPicPr>
            <p:blipFill>
              <a:blip r:embed="rId6"/>
              <a:stretch>
                <a:fillRect/>
              </a:stretch>
            </p:blipFill>
            <p:spPr>
              <a:xfrm>
                <a:off x="3312100" y="16433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8" name="Ink 117">
                <a:extLst>
                  <a:ext uri="{FF2B5EF4-FFF2-40B4-BE49-F238E27FC236}">
                    <a16:creationId xmlns:a16="http://schemas.microsoft.com/office/drawing/2014/main" id="{B32EF912-826E-1E25-A4B3-02DECB408EB1}"/>
                  </a:ext>
                </a:extLst>
              </p14:cNvPr>
              <p14:cNvContentPartPr/>
              <p14:nvPr/>
            </p14:nvContentPartPr>
            <p14:xfrm>
              <a:off x="3508660" y="1779030"/>
              <a:ext cx="360" cy="360"/>
            </p14:xfrm>
          </p:contentPart>
        </mc:Choice>
        <mc:Fallback xmlns="">
          <p:pic>
            <p:nvPicPr>
              <p:cNvPr id="118" name="Ink 117">
                <a:extLst>
                  <a:ext uri="{FF2B5EF4-FFF2-40B4-BE49-F238E27FC236}">
                    <a16:creationId xmlns:a16="http://schemas.microsoft.com/office/drawing/2014/main" id="{B32EF912-826E-1E25-A4B3-02DECB408EB1}"/>
                  </a:ext>
                </a:extLst>
              </p:cNvPr>
              <p:cNvPicPr/>
              <p:nvPr/>
            </p:nvPicPr>
            <p:blipFill>
              <a:blip r:embed="rId6"/>
              <a:stretch>
                <a:fillRect/>
              </a:stretch>
            </p:blipFill>
            <p:spPr>
              <a:xfrm>
                <a:off x="3437020" y="16353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9" name="Ink 118">
                <a:extLst>
                  <a:ext uri="{FF2B5EF4-FFF2-40B4-BE49-F238E27FC236}">
                    <a16:creationId xmlns:a16="http://schemas.microsoft.com/office/drawing/2014/main" id="{47EF130C-1F6E-AFEC-8546-9B6934619593}"/>
                  </a:ext>
                </a:extLst>
              </p14:cNvPr>
              <p14:cNvContentPartPr/>
              <p14:nvPr/>
            </p14:nvContentPartPr>
            <p14:xfrm>
              <a:off x="3592540" y="1798110"/>
              <a:ext cx="360" cy="360"/>
            </p14:xfrm>
          </p:contentPart>
        </mc:Choice>
        <mc:Fallback xmlns="">
          <p:pic>
            <p:nvPicPr>
              <p:cNvPr id="119" name="Ink 118">
                <a:extLst>
                  <a:ext uri="{FF2B5EF4-FFF2-40B4-BE49-F238E27FC236}">
                    <a16:creationId xmlns:a16="http://schemas.microsoft.com/office/drawing/2014/main" id="{47EF130C-1F6E-AFEC-8546-9B6934619593}"/>
                  </a:ext>
                </a:extLst>
              </p:cNvPr>
              <p:cNvPicPr/>
              <p:nvPr/>
            </p:nvPicPr>
            <p:blipFill>
              <a:blip r:embed="rId6"/>
              <a:stretch>
                <a:fillRect/>
              </a:stretch>
            </p:blipFill>
            <p:spPr>
              <a:xfrm>
                <a:off x="3520540" y="16544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0" name="Ink 119">
                <a:extLst>
                  <a:ext uri="{FF2B5EF4-FFF2-40B4-BE49-F238E27FC236}">
                    <a16:creationId xmlns:a16="http://schemas.microsoft.com/office/drawing/2014/main" id="{1963BC8B-402E-0807-3BEE-9ECF88AA8CBB}"/>
                  </a:ext>
                </a:extLst>
              </p14:cNvPr>
              <p14:cNvContentPartPr/>
              <p14:nvPr/>
            </p14:nvContentPartPr>
            <p14:xfrm>
              <a:off x="3703780" y="1814310"/>
              <a:ext cx="360" cy="360"/>
            </p14:xfrm>
          </p:contentPart>
        </mc:Choice>
        <mc:Fallback xmlns="">
          <p:pic>
            <p:nvPicPr>
              <p:cNvPr id="120" name="Ink 119">
                <a:extLst>
                  <a:ext uri="{FF2B5EF4-FFF2-40B4-BE49-F238E27FC236}">
                    <a16:creationId xmlns:a16="http://schemas.microsoft.com/office/drawing/2014/main" id="{1963BC8B-402E-0807-3BEE-9ECF88AA8CBB}"/>
                  </a:ext>
                </a:extLst>
              </p:cNvPr>
              <p:cNvPicPr/>
              <p:nvPr/>
            </p:nvPicPr>
            <p:blipFill>
              <a:blip r:embed="rId6"/>
              <a:stretch>
                <a:fillRect/>
              </a:stretch>
            </p:blipFill>
            <p:spPr>
              <a:xfrm>
                <a:off x="3631780" y="16706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1" name="Ink 120">
                <a:extLst>
                  <a:ext uri="{FF2B5EF4-FFF2-40B4-BE49-F238E27FC236}">
                    <a16:creationId xmlns:a16="http://schemas.microsoft.com/office/drawing/2014/main" id="{5C67CA6C-4284-A7E1-9C31-C3C8C4035B46}"/>
                  </a:ext>
                </a:extLst>
              </p14:cNvPr>
              <p14:cNvContentPartPr/>
              <p14:nvPr/>
            </p14:nvContentPartPr>
            <p14:xfrm>
              <a:off x="3828340" y="1813230"/>
              <a:ext cx="360" cy="360"/>
            </p14:xfrm>
          </p:contentPart>
        </mc:Choice>
        <mc:Fallback xmlns="">
          <p:pic>
            <p:nvPicPr>
              <p:cNvPr id="121" name="Ink 120">
                <a:extLst>
                  <a:ext uri="{FF2B5EF4-FFF2-40B4-BE49-F238E27FC236}">
                    <a16:creationId xmlns:a16="http://schemas.microsoft.com/office/drawing/2014/main" id="{5C67CA6C-4284-A7E1-9C31-C3C8C4035B46}"/>
                  </a:ext>
                </a:extLst>
              </p:cNvPr>
              <p:cNvPicPr/>
              <p:nvPr/>
            </p:nvPicPr>
            <p:blipFill>
              <a:blip r:embed="rId6"/>
              <a:stretch>
                <a:fillRect/>
              </a:stretch>
            </p:blipFill>
            <p:spPr>
              <a:xfrm>
                <a:off x="3756340" y="16692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2" name="Ink 121">
                <a:extLst>
                  <a:ext uri="{FF2B5EF4-FFF2-40B4-BE49-F238E27FC236}">
                    <a16:creationId xmlns:a16="http://schemas.microsoft.com/office/drawing/2014/main" id="{D1443ECC-0122-D1F4-5E43-DCE2D6C4B7B0}"/>
                  </a:ext>
                </a:extLst>
              </p14:cNvPr>
              <p14:cNvContentPartPr/>
              <p14:nvPr/>
            </p14:nvContentPartPr>
            <p14:xfrm>
              <a:off x="3854620" y="1807830"/>
              <a:ext cx="360" cy="360"/>
            </p14:xfrm>
          </p:contentPart>
        </mc:Choice>
        <mc:Fallback xmlns="">
          <p:pic>
            <p:nvPicPr>
              <p:cNvPr id="122" name="Ink 121">
                <a:extLst>
                  <a:ext uri="{FF2B5EF4-FFF2-40B4-BE49-F238E27FC236}">
                    <a16:creationId xmlns:a16="http://schemas.microsoft.com/office/drawing/2014/main" id="{D1443ECC-0122-D1F4-5E43-DCE2D6C4B7B0}"/>
                  </a:ext>
                </a:extLst>
              </p:cNvPr>
              <p:cNvPicPr/>
              <p:nvPr/>
            </p:nvPicPr>
            <p:blipFill>
              <a:blip r:embed="rId6"/>
              <a:stretch>
                <a:fillRect/>
              </a:stretch>
            </p:blipFill>
            <p:spPr>
              <a:xfrm>
                <a:off x="3782620" y="16641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3" name="Ink 122">
                <a:extLst>
                  <a:ext uri="{FF2B5EF4-FFF2-40B4-BE49-F238E27FC236}">
                    <a16:creationId xmlns:a16="http://schemas.microsoft.com/office/drawing/2014/main" id="{95DDF30B-56F2-E8D2-D0DD-DDF414E49509}"/>
                  </a:ext>
                </a:extLst>
              </p14:cNvPr>
              <p14:cNvContentPartPr/>
              <p14:nvPr/>
            </p14:nvContentPartPr>
            <p14:xfrm>
              <a:off x="4011580" y="1808910"/>
              <a:ext cx="360" cy="360"/>
            </p14:xfrm>
          </p:contentPart>
        </mc:Choice>
        <mc:Fallback xmlns="">
          <p:pic>
            <p:nvPicPr>
              <p:cNvPr id="123" name="Ink 122">
                <a:extLst>
                  <a:ext uri="{FF2B5EF4-FFF2-40B4-BE49-F238E27FC236}">
                    <a16:creationId xmlns:a16="http://schemas.microsoft.com/office/drawing/2014/main" id="{95DDF30B-56F2-E8D2-D0DD-DDF414E49509}"/>
                  </a:ext>
                </a:extLst>
              </p:cNvPr>
              <p:cNvPicPr/>
              <p:nvPr/>
            </p:nvPicPr>
            <p:blipFill>
              <a:blip r:embed="rId6"/>
              <a:stretch>
                <a:fillRect/>
              </a:stretch>
            </p:blipFill>
            <p:spPr>
              <a:xfrm>
                <a:off x="3939940" y="16652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4" name="Ink 123">
                <a:extLst>
                  <a:ext uri="{FF2B5EF4-FFF2-40B4-BE49-F238E27FC236}">
                    <a16:creationId xmlns:a16="http://schemas.microsoft.com/office/drawing/2014/main" id="{23C0173F-1EC3-3860-B661-61F1C852A86D}"/>
                  </a:ext>
                </a:extLst>
              </p14:cNvPr>
              <p14:cNvContentPartPr/>
              <p14:nvPr/>
            </p14:nvContentPartPr>
            <p14:xfrm>
              <a:off x="4101580" y="1828710"/>
              <a:ext cx="360" cy="360"/>
            </p14:xfrm>
          </p:contentPart>
        </mc:Choice>
        <mc:Fallback xmlns="">
          <p:pic>
            <p:nvPicPr>
              <p:cNvPr id="124" name="Ink 123">
                <a:extLst>
                  <a:ext uri="{FF2B5EF4-FFF2-40B4-BE49-F238E27FC236}">
                    <a16:creationId xmlns:a16="http://schemas.microsoft.com/office/drawing/2014/main" id="{23C0173F-1EC3-3860-B661-61F1C852A86D}"/>
                  </a:ext>
                </a:extLst>
              </p:cNvPr>
              <p:cNvPicPr/>
              <p:nvPr/>
            </p:nvPicPr>
            <p:blipFill>
              <a:blip r:embed="rId6"/>
              <a:stretch>
                <a:fillRect/>
              </a:stretch>
            </p:blipFill>
            <p:spPr>
              <a:xfrm>
                <a:off x="4029580" y="16850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5" name="Ink 124">
                <a:extLst>
                  <a:ext uri="{FF2B5EF4-FFF2-40B4-BE49-F238E27FC236}">
                    <a16:creationId xmlns:a16="http://schemas.microsoft.com/office/drawing/2014/main" id="{39C395A5-3441-F84F-713F-920186193D67}"/>
                  </a:ext>
                </a:extLst>
              </p14:cNvPr>
              <p14:cNvContentPartPr/>
              <p14:nvPr/>
            </p14:nvContentPartPr>
            <p14:xfrm>
              <a:off x="4169260" y="1803870"/>
              <a:ext cx="360" cy="360"/>
            </p14:xfrm>
          </p:contentPart>
        </mc:Choice>
        <mc:Fallback xmlns="">
          <p:pic>
            <p:nvPicPr>
              <p:cNvPr id="125" name="Ink 124">
                <a:extLst>
                  <a:ext uri="{FF2B5EF4-FFF2-40B4-BE49-F238E27FC236}">
                    <a16:creationId xmlns:a16="http://schemas.microsoft.com/office/drawing/2014/main" id="{39C395A5-3441-F84F-713F-920186193D67}"/>
                  </a:ext>
                </a:extLst>
              </p:cNvPr>
              <p:cNvPicPr/>
              <p:nvPr/>
            </p:nvPicPr>
            <p:blipFill>
              <a:blip r:embed="rId6"/>
              <a:stretch>
                <a:fillRect/>
              </a:stretch>
            </p:blipFill>
            <p:spPr>
              <a:xfrm>
                <a:off x="4097620" y="16598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6" name="Ink 125">
                <a:extLst>
                  <a:ext uri="{FF2B5EF4-FFF2-40B4-BE49-F238E27FC236}">
                    <a16:creationId xmlns:a16="http://schemas.microsoft.com/office/drawing/2014/main" id="{FEDBB7D7-BCD0-A1E6-0DAE-BE56B95E7B8D}"/>
                  </a:ext>
                </a:extLst>
              </p14:cNvPr>
              <p14:cNvContentPartPr/>
              <p14:nvPr/>
            </p14:nvContentPartPr>
            <p14:xfrm>
              <a:off x="4274740" y="1808550"/>
              <a:ext cx="360" cy="360"/>
            </p14:xfrm>
          </p:contentPart>
        </mc:Choice>
        <mc:Fallback xmlns="">
          <p:pic>
            <p:nvPicPr>
              <p:cNvPr id="126" name="Ink 125">
                <a:extLst>
                  <a:ext uri="{FF2B5EF4-FFF2-40B4-BE49-F238E27FC236}">
                    <a16:creationId xmlns:a16="http://schemas.microsoft.com/office/drawing/2014/main" id="{FEDBB7D7-BCD0-A1E6-0DAE-BE56B95E7B8D}"/>
                  </a:ext>
                </a:extLst>
              </p:cNvPr>
              <p:cNvPicPr/>
              <p:nvPr/>
            </p:nvPicPr>
            <p:blipFill>
              <a:blip r:embed="rId6"/>
              <a:stretch>
                <a:fillRect/>
              </a:stretch>
            </p:blipFill>
            <p:spPr>
              <a:xfrm>
                <a:off x="4203100" y="16649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7" name="Ink 126">
                <a:extLst>
                  <a:ext uri="{FF2B5EF4-FFF2-40B4-BE49-F238E27FC236}">
                    <a16:creationId xmlns:a16="http://schemas.microsoft.com/office/drawing/2014/main" id="{DD57FEEB-9413-081B-8904-C4963B2F7858}"/>
                  </a:ext>
                </a:extLst>
              </p14:cNvPr>
              <p14:cNvContentPartPr/>
              <p14:nvPr/>
            </p14:nvContentPartPr>
            <p14:xfrm>
              <a:off x="3942820" y="1846350"/>
              <a:ext cx="360" cy="360"/>
            </p14:xfrm>
          </p:contentPart>
        </mc:Choice>
        <mc:Fallback xmlns="">
          <p:pic>
            <p:nvPicPr>
              <p:cNvPr id="127" name="Ink 126">
                <a:extLst>
                  <a:ext uri="{FF2B5EF4-FFF2-40B4-BE49-F238E27FC236}">
                    <a16:creationId xmlns:a16="http://schemas.microsoft.com/office/drawing/2014/main" id="{DD57FEEB-9413-081B-8904-C4963B2F7858}"/>
                  </a:ext>
                </a:extLst>
              </p:cNvPr>
              <p:cNvPicPr/>
              <p:nvPr/>
            </p:nvPicPr>
            <p:blipFill>
              <a:blip r:embed="rId6"/>
              <a:stretch>
                <a:fillRect/>
              </a:stretch>
            </p:blipFill>
            <p:spPr>
              <a:xfrm>
                <a:off x="3871180" y="17023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8" name="Ink 127">
                <a:extLst>
                  <a:ext uri="{FF2B5EF4-FFF2-40B4-BE49-F238E27FC236}">
                    <a16:creationId xmlns:a16="http://schemas.microsoft.com/office/drawing/2014/main" id="{70585D67-C961-0248-0708-3AD2B2D3CF18}"/>
                  </a:ext>
                </a:extLst>
              </p14:cNvPr>
              <p14:cNvContentPartPr/>
              <p14:nvPr/>
            </p14:nvContentPartPr>
            <p14:xfrm>
              <a:off x="4003660" y="1852470"/>
              <a:ext cx="18720" cy="5400"/>
            </p14:xfrm>
          </p:contentPart>
        </mc:Choice>
        <mc:Fallback xmlns="">
          <p:pic>
            <p:nvPicPr>
              <p:cNvPr id="128" name="Ink 127">
                <a:extLst>
                  <a:ext uri="{FF2B5EF4-FFF2-40B4-BE49-F238E27FC236}">
                    <a16:creationId xmlns:a16="http://schemas.microsoft.com/office/drawing/2014/main" id="{70585D67-C961-0248-0708-3AD2B2D3CF18}"/>
                  </a:ext>
                </a:extLst>
              </p:cNvPr>
              <p:cNvPicPr/>
              <p:nvPr/>
            </p:nvPicPr>
            <p:blipFill>
              <a:blip r:embed="rId21"/>
              <a:stretch>
                <a:fillRect/>
              </a:stretch>
            </p:blipFill>
            <p:spPr>
              <a:xfrm>
                <a:off x="3931660" y="1708470"/>
                <a:ext cx="16236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29" name="Ink 128">
                <a:extLst>
                  <a:ext uri="{FF2B5EF4-FFF2-40B4-BE49-F238E27FC236}">
                    <a16:creationId xmlns:a16="http://schemas.microsoft.com/office/drawing/2014/main" id="{539A5402-E6DD-BD65-CC83-BBB612FD4F10}"/>
                  </a:ext>
                </a:extLst>
              </p14:cNvPr>
              <p14:cNvContentPartPr/>
              <p14:nvPr/>
            </p14:nvContentPartPr>
            <p14:xfrm>
              <a:off x="4236940" y="1803150"/>
              <a:ext cx="9000" cy="15120"/>
            </p14:xfrm>
          </p:contentPart>
        </mc:Choice>
        <mc:Fallback xmlns="">
          <p:pic>
            <p:nvPicPr>
              <p:cNvPr id="129" name="Ink 128">
                <a:extLst>
                  <a:ext uri="{FF2B5EF4-FFF2-40B4-BE49-F238E27FC236}">
                    <a16:creationId xmlns:a16="http://schemas.microsoft.com/office/drawing/2014/main" id="{539A5402-E6DD-BD65-CC83-BBB612FD4F10}"/>
                  </a:ext>
                </a:extLst>
              </p:cNvPr>
              <p:cNvPicPr/>
              <p:nvPr/>
            </p:nvPicPr>
            <p:blipFill>
              <a:blip r:embed="rId23"/>
              <a:stretch>
                <a:fillRect/>
              </a:stretch>
            </p:blipFill>
            <p:spPr>
              <a:xfrm>
                <a:off x="4164940" y="1659150"/>
                <a:ext cx="15264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30" name="Ink 129">
                <a:extLst>
                  <a:ext uri="{FF2B5EF4-FFF2-40B4-BE49-F238E27FC236}">
                    <a16:creationId xmlns:a16="http://schemas.microsoft.com/office/drawing/2014/main" id="{22E6456E-2FCB-5F27-B870-D62D4E8A6913}"/>
                  </a:ext>
                </a:extLst>
              </p14:cNvPr>
              <p14:cNvContentPartPr/>
              <p14:nvPr/>
            </p14:nvContentPartPr>
            <p14:xfrm>
              <a:off x="4373740" y="1826550"/>
              <a:ext cx="360" cy="360"/>
            </p14:xfrm>
          </p:contentPart>
        </mc:Choice>
        <mc:Fallback xmlns="">
          <p:pic>
            <p:nvPicPr>
              <p:cNvPr id="130" name="Ink 129">
                <a:extLst>
                  <a:ext uri="{FF2B5EF4-FFF2-40B4-BE49-F238E27FC236}">
                    <a16:creationId xmlns:a16="http://schemas.microsoft.com/office/drawing/2014/main" id="{22E6456E-2FCB-5F27-B870-D62D4E8A6913}"/>
                  </a:ext>
                </a:extLst>
              </p:cNvPr>
              <p:cNvPicPr/>
              <p:nvPr/>
            </p:nvPicPr>
            <p:blipFill>
              <a:blip r:embed="rId6"/>
              <a:stretch>
                <a:fillRect/>
              </a:stretch>
            </p:blipFill>
            <p:spPr>
              <a:xfrm>
                <a:off x="4302100" y="16825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31" name="Ink 130">
                <a:extLst>
                  <a:ext uri="{FF2B5EF4-FFF2-40B4-BE49-F238E27FC236}">
                    <a16:creationId xmlns:a16="http://schemas.microsoft.com/office/drawing/2014/main" id="{7868A66D-9039-4496-3DFD-15623CC3023B}"/>
                  </a:ext>
                </a:extLst>
              </p14:cNvPr>
              <p14:cNvContentPartPr/>
              <p14:nvPr/>
            </p14:nvContentPartPr>
            <p14:xfrm>
              <a:off x="4460860" y="1824390"/>
              <a:ext cx="360" cy="360"/>
            </p14:xfrm>
          </p:contentPart>
        </mc:Choice>
        <mc:Fallback xmlns="">
          <p:pic>
            <p:nvPicPr>
              <p:cNvPr id="131" name="Ink 130">
                <a:extLst>
                  <a:ext uri="{FF2B5EF4-FFF2-40B4-BE49-F238E27FC236}">
                    <a16:creationId xmlns:a16="http://schemas.microsoft.com/office/drawing/2014/main" id="{7868A66D-9039-4496-3DFD-15623CC3023B}"/>
                  </a:ext>
                </a:extLst>
              </p:cNvPr>
              <p:cNvPicPr/>
              <p:nvPr/>
            </p:nvPicPr>
            <p:blipFill>
              <a:blip r:embed="rId6"/>
              <a:stretch>
                <a:fillRect/>
              </a:stretch>
            </p:blipFill>
            <p:spPr>
              <a:xfrm>
                <a:off x="4388860" y="16807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32" name="Ink 131">
                <a:extLst>
                  <a:ext uri="{FF2B5EF4-FFF2-40B4-BE49-F238E27FC236}">
                    <a16:creationId xmlns:a16="http://schemas.microsoft.com/office/drawing/2014/main" id="{6B76FD1C-1922-C5DE-FAD8-88907FA770FF}"/>
                  </a:ext>
                </a:extLst>
              </p14:cNvPr>
              <p14:cNvContentPartPr/>
              <p14:nvPr/>
            </p14:nvContentPartPr>
            <p14:xfrm>
              <a:off x="4559860" y="1851750"/>
              <a:ext cx="360" cy="360"/>
            </p14:xfrm>
          </p:contentPart>
        </mc:Choice>
        <mc:Fallback xmlns="">
          <p:pic>
            <p:nvPicPr>
              <p:cNvPr id="132" name="Ink 131">
                <a:extLst>
                  <a:ext uri="{FF2B5EF4-FFF2-40B4-BE49-F238E27FC236}">
                    <a16:creationId xmlns:a16="http://schemas.microsoft.com/office/drawing/2014/main" id="{6B76FD1C-1922-C5DE-FAD8-88907FA770FF}"/>
                  </a:ext>
                </a:extLst>
              </p:cNvPr>
              <p:cNvPicPr/>
              <p:nvPr/>
            </p:nvPicPr>
            <p:blipFill>
              <a:blip r:embed="rId6"/>
              <a:stretch>
                <a:fillRect/>
              </a:stretch>
            </p:blipFill>
            <p:spPr>
              <a:xfrm>
                <a:off x="4488220" y="17081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33" name="Ink 132">
                <a:extLst>
                  <a:ext uri="{FF2B5EF4-FFF2-40B4-BE49-F238E27FC236}">
                    <a16:creationId xmlns:a16="http://schemas.microsoft.com/office/drawing/2014/main" id="{57E73D37-3A7A-8596-445A-BE6B7086A179}"/>
                  </a:ext>
                </a:extLst>
              </p14:cNvPr>
              <p14:cNvContentPartPr/>
              <p14:nvPr/>
            </p14:nvContentPartPr>
            <p14:xfrm>
              <a:off x="4655260" y="1786950"/>
              <a:ext cx="360" cy="360"/>
            </p14:xfrm>
          </p:contentPart>
        </mc:Choice>
        <mc:Fallback xmlns="">
          <p:pic>
            <p:nvPicPr>
              <p:cNvPr id="133" name="Ink 132">
                <a:extLst>
                  <a:ext uri="{FF2B5EF4-FFF2-40B4-BE49-F238E27FC236}">
                    <a16:creationId xmlns:a16="http://schemas.microsoft.com/office/drawing/2014/main" id="{57E73D37-3A7A-8596-445A-BE6B7086A179}"/>
                  </a:ext>
                </a:extLst>
              </p:cNvPr>
              <p:cNvPicPr/>
              <p:nvPr/>
            </p:nvPicPr>
            <p:blipFill>
              <a:blip r:embed="rId6"/>
              <a:stretch>
                <a:fillRect/>
              </a:stretch>
            </p:blipFill>
            <p:spPr>
              <a:xfrm>
                <a:off x="4583620" y="16429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34" name="Ink 133">
                <a:extLst>
                  <a:ext uri="{FF2B5EF4-FFF2-40B4-BE49-F238E27FC236}">
                    <a16:creationId xmlns:a16="http://schemas.microsoft.com/office/drawing/2014/main" id="{E178840E-E0E5-2FB1-0A5F-B5B0CA6A5258}"/>
                  </a:ext>
                </a:extLst>
              </p14:cNvPr>
              <p14:cNvContentPartPr/>
              <p14:nvPr/>
            </p14:nvContentPartPr>
            <p14:xfrm>
              <a:off x="4691620" y="1784070"/>
              <a:ext cx="360" cy="360"/>
            </p14:xfrm>
          </p:contentPart>
        </mc:Choice>
        <mc:Fallback xmlns="">
          <p:pic>
            <p:nvPicPr>
              <p:cNvPr id="134" name="Ink 133">
                <a:extLst>
                  <a:ext uri="{FF2B5EF4-FFF2-40B4-BE49-F238E27FC236}">
                    <a16:creationId xmlns:a16="http://schemas.microsoft.com/office/drawing/2014/main" id="{E178840E-E0E5-2FB1-0A5F-B5B0CA6A5258}"/>
                  </a:ext>
                </a:extLst>
              </p:cNvPr>
              <p:cNvPicPr/>
              <p:nvPr/>
            </p:nvPicPr>
            <p:blipFill>
              <a:blip r:embed="rId6"/>
              <a:stretch>
                <a:fillRect/>
              </a:stretch>
            </p:blipFill>
            <p:spPr>
              <a:xfrm>
                <a:off x="4619980" y="16400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35" name="Ink 134">
                <a:extLst>
                  <a:ext uri="{FF2B5EF4-FFF2-40B4-BE49-F238E27FC236}">
                    <a16:creationId xmlns:a16="http://schemas.microsoft.com/office/drawing/2014/main" id="{F88CAA05-A382-D90E-AA0E-1C517D555701}"/>
                  </a:ext>
                </a:extLst>
              </p14:cNvPr>
              <p14:cNvContentPartPr/>
              <p14:nvPr/>
            </p14:nvContentPartPr>
            <p14:xfrm>
              <a:off x="4669660" y="1870110"/>
              <a:ext cx="360" cy="360"/>
            </p14:xfrm>
          </p:contentPart>
        </mc:Choice>
        <mc:Fallback xmlns="">
          <p:pic>
            <p:nvPicPr>
              <p:cNvPr id="135" name="Ink 134">
                <a:extLst>
                  <a:ext uri="{FF2B5EF4-FFF2-40B4-BE49-F238E27FC236}">
                    <a16:creationId xmlns:a16="http://schemas.microsoft.com/office/drawing/2014/main" id="{F88CAA05-A382-D90E-AA0E-1C517D555701}"/>
                  </a:ext>
                </a:extLst>
              </p:cNvPr>
              <p:cNvPicPr/>
              <p:nvPr/>
            </p:nvPicPr>
            <p:blipFill>
              <a:blip r:embed="rId6"/>
              <a:stretch>
                <a:fillRect/>
              </a:stretch>
            </p:blipFill>
            <p:spPr>
              <a:xfrm>
                <a:off x="4598020" y="17261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36" name="Ink 135">
                <a:extLst>
                  <a:ext uri="{FF2B5EF4-FFF2-40B4-BE49-F238E27FC236}">
                    <a16:creationId xmlns:a16="http://schemas.microsoft.com/office/drawing/2014/main" id="{9E91CC7B-EAC4-CD49-A544-5D59DB9BA4C4}"/>
                  </a:ext>
                </a:extLst>
              </p14:cNvPr>
              <p14:cNvContentPartPr/>
              <p14:nvPr/>
            </p14:nvContentPartPr>
            <p14:xfrm>
              <a:off x="4633300" y="1957950"/>
              <a:ext cx="360" cy="360"/>
            </p14:xfrm>
          </p:contentPart>
        </mc:Choice>
        <mc:Fallback xmlns="">
          <p:pic>
            <p:nvPicPr>
              <p:cNvPr id="136" name="Ink 135">
                <a:extLst>
                  <a:ext uri="{FF2B5EF4-FFF2-40B4-BE49-F238E27FC236}">
                    <a16:creationId xmlns:a16="http://schemas.microsoft.com/office/drawing/2014/main" id="{9E91CC7B-EAC4-CD49-A544-5D59DB9BA4C4}"/>
                  </a:ext>
                </a:extLst>
              </p:cNvPr>
              <p:cNvPicPr/>
              <p:nvPr/>
            </p:nvPicPr>
            <p:blipFill>
              <a:blip r:embed="rId6"/>
              <a:stretch>
                <a:fillRect/>
              </a:stretch>
            </p:blipFill>
            <p:spPr>
              <a:xfrm>
                <a:off x="4561660" y="18139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61" name="Ink 160">
                <a:extLst>
                  <a:ext uri="{FF2B5EF4-FFF2-40B4-BE49-F238E27FC236}">
                    <a16:creationId xmlns:a16="http://schemas.microsoft.com/office/drawing/2014/main" id="{E96DD668-A74D-1312-E494-4C93E3413109}"/>
                  </a:ext>
                </a:extLst>
              </p14:cNvPr>
              <p14:cNvContentPartPr/>
              <p14:nvPr/>
            </p14:nvContentPartPr>
            <p14:xfrm>
              <a:off x="4262860" y="1765350"/>
              <a:ext cx="2160" cy="4320"/>
            </p14:xfrm>
          </p:contentPart>
        </mc:Choice>
        <mc:Fallback xmlns="">
          <p:pic>
            <p:nvPicPr>
              <p:cNvPr id="161" name="Ink 160">
                <a:extLst>
                  <a:ext uri="{FF2B5EF4-FFF2-40B4-BE49-F238E27FC236}">
                    <a16:creationId xmlns:a16="http://schemas.microsoft.com/office/drawing/2014/main" id="{E96DD668-A74D-1312-E494-4C93E3413109}"/>
                  </a:ext>
                </a:extLst>
              </p:cNvPr>
              <p:cNvPicPr/>
              <p:nvPr/>
            </p:nvPicPr>
            <p:blipFill>
              <a:blip r:embed="rId34"/>
              <a:stretch>
                <a:fillRect/>
              </a:stretch>
            </p:blipFill>
            <p:spPr>
              <a:xfrm>
                <a:off x="4190860" y="1621710"/>
                <a:ext cx="14580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63" name="Ink 162">
                <a:extLst>
                  <a:ext uri="{FF2B5EF4-FFF2-40B4-BE49-F238E27FC236}">
                    <a16:creationId xmlns:a16="http://schemas.microsoft.com/office/drawing/2014/main" id="{1AF42409-F8DD-616C-6806-35D45C5D669D}"/>
                  </a:ext>
                </a:extLst>
              </p14:cNvPr>
              <p14:cNvContentPartPr/>
              <p14:nvPr/>
            </p14:nvContentPartPr>
            <p14:xfrm>
              <a:off x="2976220" y="3900510"/>
              <a:ext cx="360" cy="360"/>
            </p14:xfrm>
          </p:contentPart>
        </mc:Choice>
        <mc:Fallback xmlns="">
          <p:pic>
            <p:nvPicPr>
              <p:cNvPr id="163" name="Ink 162">
                <a:extLst>
                  <a:ext uri="{FF2B5EF4-FFF2-40B4-BE49-F238E27FC236}">
                    <a16:creationId xmlns:a16="http://schemas.microsoft.com/office/drawing/2014/main" id="{1AF42409-F8DD-616C-6806-35D45C5D669D}"/>
                  </a:ext>
                </a:extLst>
              </p:cNvPr>
              <p:cNvPicPr/>
              <p:nvPr/>
            </p:nvPicPr>
            <p:blipFill>
              <a:blip r:embed="rId6"/>
              <a:stretch>
                <a:fillRect/>
              </a:stretch>
            </p:blipFill>
            <p:spPr>
              <a:xfrm>
                <a:off x="2904580" y="37568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64" name="Ink 163">
                <a:extLst>
                  <a:ext uri="{FF2B5EF4-FFF2-40B4-BE49-F238E27FC236}">
                    <a16:creationId xmlns:a16="http://schemas.microsoft.com/office/drawing/2014/main" id="{905CC11F-2BCD-62CD-A5D5-A739677083F4}"/>
                  </a:ext>
                </a:extLst>
              </p14:cNvPr>
              <p14:cNvContentPartPr/>
              <p14:nvPr/>
            </p14:nvContentPartPr>
            <p14:xfrm>
              <a:off x="2949580" y="3863070"/>
              <a:ext cx="360" cy="360"/>
            </p14:xfrm>
          </p:contentPart>
        </mc:Choice>
        <mc:Fallback xmlns="">
          <p:pic>
            <p:nvPicPr>
              <p:cNvPr id="164" name="Ink 163">
                <a:extLst>
                  <a:ext uri="{FF2B5EF4-FFF2-40B4-BE49-F238E27FC236}">
                    <a16:creationId xmlns:a16="http://schemas.microsoft.com/office/drawing/2014/main" id="{905CC11F-2BCD-62CD-A5D5-A739677083F4}"/>
                  </a:ext>
                </a:extLst>
              </p:cNvPr>
              <p:cNvPicPr/>
              <p:nvPr/>
            </p:nvPicPr>
            <p:blipFill>
              <a:blip r:embed="rId6"/>
              <a:stretch>
                <a:fillRect/>
              </a:stretch>
            </p:blipFill>
            <p:spPr>
              <a:xfrm>
                <a:off x="2877940" y="37190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65" name="Ink 164">
                <a:extLst>
                  <a:ext uri="{FF2B5EF4-FFF2-40B4-BE49-F238E27FC236}">
                    <a16:creationId xmlns:a16="http://schemas.microsoft.com/office/drawing/2014/main" id="{C845D40F-2F94-7E4E-39C2-409524850D79}"/>
                  </a:ext>
                </a:extLst>
              </p14:cNvPr>
              <p14:cNvContentPartPr/>
              <p14:nvPr/>
            </p14:nvContentPartPr>
            <p14:xfrm>
              <a:off x="2921860" y="3923190"/>
              <a:ext cx="360" cy="360"/>
            </p14:xfrm>
          </p:contentPart>
        </mc:Choice>
        <mc:Fallback xmlns="">
          <p:pic>
            <p:nvPicPr>
              <p:cNvPr id="165" name="Ink 164">
                <a:extLst>
                  <a:ext uri="{FF2B5EF4-FFF2-40B4-BE49-F238E27FC236}">
                    <a16:creationId xmlns:a16="http://schemas.microsoft.com/office/drawing/2014/main" id="{C845D40F-2F94-7E4E-39C2-409524850D79}"/>
                  </a:ext>
                </a:extLst>
              </p:cNvPr>
              <p:cNvPicPr/>
              <p:nvPr/>
            </p:nvPicPr>
            <p:blipFill>
              <a:blip r:embed="rId6"/>
              <a:stretch>
                <a:fillRect/>
              </a:stretch>
            </p:blipFill>
            <p:spPr>
              <a:xfrm>
                <a:off x="2849860" y="37795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66" name="Ink 165">
                <a:extLst>
                  <a:ext uri="{FF2B5EF4-FFF2-40B4-BE49-F238E27FC236}">
                    <a16:creationId xmlns:a16="http://schemas.microsoft.com/office/drawing/2014/main" id="{DE22433B-83A9-EF4E-F124-58B3D3286758}"/>
                  </a:ext>
                </a:extLst>
              </p14:cNvPr>
              <p14:cNvContentPartPr/>
              <p14:nvPr/>
            </p14:nvContentPartPr>
            <p14:xfrm>
              <a:off x="2940580" y="4030470"/>
              <a:ext cx="360" cy="360"/>
            </p14:xfrm>
          </p:contentPart>
        </mc:Choice>
        <mc:Fallback xmlns="">
          <p:pic>
            <p:nvPicPr>
              <p:cNvPr id="166" name="Ink 165">
                <a:extLst>
                  <a:ext uri="{FF2B5EF4-FFF2-40B4-BE49-F238E27FC236}">
                    <a16:creationId xmlns:a16="http://schemas.microsoft.com/office/drawing/2014/main" id="{DE22433B-83A9-EF4E-F124-58B3D3286758}"/>
                  </a:ext>
                </a:extLst>
              </p:cNvPr>
              <p:cNvPicPr/>
              <p:nvPr/>
            </p:nvPicPr>
            <p:blipFill>
              <a:blip r:embed="rId6"/>
              <a:stretch>
                <a:fillRect/>
              </a:stretch>
            </p:blipFill>
            <p:spPr>
              <a:xfrm>
                <a:off x="2868580" y="38864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67" name="Ink 166">
                <a:extLst>
                  <a:ext uri="{FF2B5EF4-FFF2-40B4-BE49-F238E27FC236}">
                    <a16:creationId xmlns:a16="http://schemas.microsoft.com/office/drawing/2014/main" id="{08CAC374-FDFF-76EB-CE3F-EC39C3A90450}"/>
                  </a:ext>
                </a:extLst>
              </p14:cNvPr>
              <p14:cNvContentPartPr/>
              <p14:nvPr/>
            </p14:nvContentPartPr>
            <p14:xfrm>
              <a:off x="2947420" y="4056030"/>
              <a:ext cx="360" cy="360"/>
            </p14:xfrm>
          </p:contentPart>
        </mc:Choice>
        <mc:Fallback xmlns="">
          <p:pic>
            <p:nvPicPr>
              <p:cNvPr id="167" name="Ink 166">
                <a:extLst>
                  <a:ext uri="{FF2B5EF4-FFF2-40B4-BE49-F238E27FC236}">
                    <a16:creationId xmlns:a16="http://schemas.microsoft.com/office/drawing/2014/main" id="{08CAC374-FDFF-76EB-CE3F-EC39C3A90450}"/>
                  </a:ext>
                </a:extLst>
              </p:cNvPr>
              <p:cNvPicPr/>
              <p:nvPr/>
            </p:nvPicPr>
            <p:blipFill>
              <a:blip r:embed="rId6"/>
              <a:stretch>
                <a:fillRect/>
              </a:stretch>
            </p:blipFill>
            <p:spPr>
              <a:xfrm>
                <a:off x="2875420" y="39120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68" name="Ink 167">
                <a:extLst>
                  <a:ext uri="{FF2B5EF4-FFF2-40B4-BE49-F238E27FC236}">
                    <a16:creationId xmlns:a16="http://schemas.microsoft.com/office/drawing/2014/main" id="{D2841E26-B214-DB71-8E17-CBA8C2A3391A}"/>
                  </a:ext>
                </a:extLst>
              </p14:cNvPr>
              <p14:cNvContentPartPr/>
              <p14:nvPr/>
            </p14:nvContentPartPr>
            <p14:xfrm>
              <a:off x="3160900" y="3953070"/>
              <a:ext cx="360" cy="360"/>
            </p14:xfrm>
          </p:contentPart>
        </mc:Choice>
        <mc:Fallback xmlns="">
          <p:pic>
            <p:nvPicPr>
              <p:cNvPr id="168" name="Ink 167">
                <a:extLst>
                  <a:ext uri="{FF2B5EF4-FFF2-40B4-BE49-F238E27FC236}">
                    <a16:creationId xmlns:a16="http://schemas.microsoft.com/office/drawing/2014/main" id="{D2841E26-B214-DB71-8E17-CBA8C2A3391A}"/>
                  </a:ext>
                </a:extLst>
              </p:cNvPr>
              <p:cNvPicPr/>
              <p:nvPr/>
            </p:nvPicPr>
            <p:blipFill>
              <a:blip r:embed="rId6"/>
              <a:stretch>
                <a:fillRect/>
              </a:stretch>
            </p:blipFill>
            <p:spPr>
              <a:xfrm>
                <a:off x="3088900" y="38094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169" name="Ink 168">
                <a:extLst>
                  <a:ext uri="{FF2B5EF4-FFF2-40B4-BE49-F238E27FC236}">
                    <a16:creationId xmlns:a16="http://schemas.microsoft.com/office/drawing/2014/main" id="{BB9CE9C0-EC10-4E5B-53F0-19214A695C4F}"/>
                  </a:ext>
                </a:extLst>
              </p14:cNvPr>
              <p14:cNvContentPartPr/>
              <p14:nvPr/>
            </p14:nvContentPartPr>
            <p14:xfrm>
              <a:off x="3211660" y="3973950"/>
              <a:ext cx="360" cy="360"/>
            </p14:xfrm>
          </p:contentPart>
        </mc:Choice>
        <mc:Fallback xmlns="">
          <p:pic>
            <p:nvPicPr>
              <p:cNvPr id="169" name="Ink 168">
                <a:extLst>
                  <a:ext uri="{FF2B5EF4-FFF2-40B4-BE49-F238E27FC236}">
                    <a16:creationId xmlns:a16="http://schemas.microsoft.com/office/drawing/2014/main" id="{BB9CE9C0-EC10-4E5B-53F0-19214A695C4F}"/>
                  </a:ext>
                </a:extLst>
              </p:cNvPr>
              <p:cNvPicPr/>
              <p:nvPr/>
            </p:nvPicPr>
            <p:blipFill>
              <a:blip r:embed="rId6"/>
              <a:stretch>
                <a:fillRect/>
              </a:stretch>
            </p:blipFill>
            <p:spPr>
              <a:xfrm>
                <a:off x="3140020" y="38299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70" name="Ink 169">
                <a:extLst>
                  <a:ext uri="{FF2B5EF4-FFF2-40B4-BE49-F238E27FC236}">
                    <a16:creationId xmlns:a16="http://schemas.microsoft.com/office/drawing/2014/main" id="{EAECD2E8-536D-0019-9DA4-6DD7377A0C86}"/>
                  </a:ext>
                </a:extLst>
              </p14:cNvPr>
              <p14:cNvContentPartPr/>
              <p14:nvPr/>
            </p14:nvContentPartPr>
            <p14:xfrm>
              <a:off x="3361780" y="4004190"/>
              <a:ext cx="360" cy="360"/>
            </p14:xfrm>
          </p:contentPart>
        </mc:Choice>
        <mc:Fallback xmlns="">
          <p:pic>
            <p:nvPicPr>
              <p:cNvPr id="170" name="Ink 169">
                <a:extLst>
                  <a:ext uri="{FF2B5EF4-FFF2-40B4-BE49-F238E27FC236}">
                    <a16:creationId xmlns:a16="http://schemas.microsoft.com/office/drawing/2014/main" id="{EAECD2E8-536D-0019-9DA4-6DD7377A0C86}"/>
                  </a:ext>
                </a:extLst>
              </p:cNvPr>
              <p:cNvPicPr/>
              <p:nvPr/>
            </p:nvPicPr>
            <p:blipFill>
              <a:blip r:embed="rId6"/>
              <a:stretch>
                <a:fillRect/>
              </a:stretch>
            </p:blipFill>
            <p:spPr>
              <a:xfrm>
                <a:off x="3289780" y="38601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71" name="Ink 170">
                <a:extLst>
                  <a:ext uri="{FF2B5EF4-FFF2-40B4-BE49-F238E27FC236}">
                    <a16:creationId xmlns:a16="http://schemas.microsoft.com/office/drawing/2014/main" id="{CEE430DF-81A8-439E-A1C2-95DD23197BB4}"/>
                  </a:ext>
                </a:extLst>
              </p14:cNvPr>
              <p14:cNvContentPartPr/>
              <p14:nvPr/>
            </p14:nvContentPartPr>
            <p14:xfrm>
              <a:off x="3507580" y="4036950"/>
              <a:ext cx="4320" cy="360"/>
            </p14:xfrm>
          </p:contentPart>
        </mc:Choice>
        <mc:Fallback xmlns="">
          <p:pic>
            <p:nvPicPr>
              <p:cNvPr id="171" name="Ink 170">
                <a:extLst>
                  <a:ext uri="{FF2B5EF4-FFF2-40B4-BE49-F238E27FC236}">
                    <a16:creationId xmlns:a16="http://schemas.microsoft.com/office/drawing/2014/main" id="{CEE430DF-81A8-439E-A1C2-95DD23197BB4}"/>
                  </a:ext>
                </a:extLst>
              </p:cNvPr>
              <p:cNvPicPr/>
              <p:nvPr/>
            </p:nvPicPr>
            <p:blipFill>
              <a:blip r:embed="rId44"/>
              <a:stretch>
                <a:fillRect/>
              </a:stretch>
            </p:blipFill>
            <p:spPr>
              <a:xfrm>
                <a:off x="3435940" y="3892950"/>
                <a:ext cx="1479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172" name="Ink 171">
                <a:extLst>
                  <a:ext uri="{FF2B5EF4-FFF2-40B4-BE49-F238E27FC236}">
                    <a16:creationId xmlns:a16="http://schemas.microsoft.com/office/drawing/2014/main" id="{46122311-6D3E-27AA-3188-86B1EA211D64}"/>
                  </a:ext>
                </a:extLst>
              </p14:cNvPr>
              <p14:cNvContentPartPr/>
              <p14:nvPr/>
            </p14:nvContentPartPr>
            <p14:xfrm>
              <a:off x="3610180" y="4019310"/>
              <a:ext cx="360" cy="360"/>
            </p14:xfrm>
          </p:contentPart>
        </mc:Choice>
        <mc:Fallback xmlns="">
          <p:pic>
            <p:nvPicPr>
              <p:cNvPr id="172" name="Ink 171">
                <a:extLst>
                  <a:ext uri="{FF2B5EF4-FFF2-40B4-BE49-F238E27FC236}">
                    <a16:creationId xmlns:a16="http://schemas.microsoft.com/office/drawing/2014/main" id="{46122311-6D3E-27AA-3188-86B1EA211D64}"/>
                  </a:ext>
                </a:extLst>
              </p:cNvPr>
              <p:cNvPicPr/>
              <p:nvPr/>
            </p:nvPicPr>
            <p:blipFill>
              <a:blip r:embed="rId6"/>
              <a:stretch>
                <a:fillRect/>
              </a:stretch>
            </p:blipFill>
            <p:spPr>
              <a:xfrm>
                <a:off x="3538540" y="38756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73" name="Ink 172">
                <a:extLst>
                  <a:ext uri="{FF2B5EF4-FFF2-40B4-BE49-F238E27FC236}">
                    <a16:creationId xmlns:a16="http://schemas.microsoft.com/office/drawing/2014/main" id="{942D2224-94CC-55B7-A793-13AEF691592C}"/>
                  </a:ext>
                </a:extLst>
              </p14:cNvPr>
              <p14:cNvContentPartPr/>
              <p14:nvPr/>
            </p14:nvContentPartPr>
            <p14:xfrm>
              <a:off x="3719260" y="4017870"/>
              <a:ext cx="8280" cy="1080"/>
            </p14:xfrm>
          </p:contentPart>
        </mc:Choice>
        <mc:Fallback xmlns="">
          <p:pic>
            <p:nvPicPr>
              <p:cNvPr id="173" name="Ink 172">
                <a:extLst>
                  <a:ext uri="{FF2B5EF4-FFF2-40B4-BE49-F238E27FC236}">
                    <a16:creationId xmlns:a16="http://schemas.microsoft.com/office/drawing/2014/main" id="{942D2224-94CC-55B7-A793-13AEF691592C}"/>
                  </a:ext>
                </a:extLst>
              </p:cNvPr>
              <p:cNvPicPr/>
              <p:nvPr/>
            </p:nvPicPr>
            <p:blipFill>
              <a:blip r:embed="rId47"/>
              <a:stretch>
                <a:fillRect/>
              </a:stretch>
            </p:blipFill>
            <p:spPr>
              <a:xfrm>
                <a:off x="3647620" y="3873870"/>
                <a:ext cx="15192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174" name="Ink 173">
                <a:extLst>
                  <a:ext uri="{FF2B5EF4-FFF2-40B4-BE49-F238E27FC236}">
                    <a16:creationId xmlns:a16="http://schemas.microsoft.com/office/drawing/2014/main" id="{C9CBDD2D-514C-82B2-C292-E199FAEBF01A}"/>
                  </a:ext>
                </a:extLst>
              </p14:cNvPr>
              <p14:cNvContentPartPr/>
              <p14:nvPr/>
            </p14:nvContentPartPr>
            <p14:xfrm>
              <a:off x="3829420" y="4022550"/>
              <a:ext cx="12600" cy="7560"/>
            </p14:xfrm>
          </p:contentPart>
        </mc:Choice>
        <mc:Fallback xmlns="">
          <p:pic>
            <p:nvPicPr>
              <p:cNvPr id="174" name="Ink 173">
                <a:extLst>
                  <a:ext uri="{FF2B5EF4-FFF2-40B4-BE49-F238E27FC236}">
                    <a16:creationId xmlns:a16="http://schemas.microsoft.com/office/drawing/2014/main" id="{C9CBDD2D-514C-82B2-C292-E199FAEBF01A}"/>
                  </a:ext>
                </a:extLst>
              </p:cNvPr>
              <p:cNvPicPr/>
              <p:nvPr/>
            </p:nvPicPr>
            <p:blipFill>
              <a:blip r:embed="rId49"/>
              <a:stretch>
                <a:fillRect/>
              </a:stretch>
            </p:blipFill>
            <p:spPr>
              <a:xfrm>
                <a:off x="3757420" y="3878550"/>
                <a:ext cx="15624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175" name="Ink 174">
                <a:extLst>
                  <a:ext uri="{FF2B5EF4-FFF2-40B4-BE49-F238E27FC236}">
                    <a16:creationId xmlns:a16="http://schemas.microsoft.com/office/drawing/2014/main" id="{D591555F-6F97-326B-F2A5-A6B6F85E95DA}"/>
                  </a:ext>
                </a:extLst>
              </p14:cNvPr>
              <p14:cNvContentPartPr/>
              <p14:nvPr/>
            </p14:nvContentPartPr>
            <p14:xfrm>
              <a:off x="4004740" y="4031550"/>
              <a:ext cx="4680" cy="1080"/>
            </p14:xfrm>
          </p:contentPart>
        </mc:Choice>
        <mc:Fallback xmlns="">
          <p:pic>
            <p:nvPicPr>
              <p:cNvPr id="175" name="Ink 174">
                <a:extLst>
                  <a:ext uri="{FF2B5EF4-FFF2-40B4-BE49-F238E27FC236}">
                    <a16:creationId xmlns:a16="http://schemas.microsoft.com/office/drawing/2014/main" id="{D591555F-6F97-326B-F2A5-A6B6F85E95DA}"/>
                  </a:ext>
                </a:extLst>
              </p:cNvPr>
              <p:cNvPicPr/>
              <p:nvPr/>
            </p:nvPicPr>
            <p:blipFill>
              <a:blip r:embed="rId51"/>
              <a:stretch>
                <a:fillRect/>
              </a:stretch>
            </p:blipFill>
            <p:spPr>
              <a:xfrm>
                <a:off x="3933100" y="3887910"/>
                <a:ext cx="14832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76" name="Ink 175">
                <a:extLst>
                  <a:ext uri="{FF2B5EF4-FFF2-40B4-BE49-F238E27FC236}">
                    <a16:creationId xmlns:a16="http://schemas.microsoft.com/office/drawing/2014/main" id="{996482B9-EA6B-CD5E-37D2-2EF9FCC1C9E7}"/>
                  </a:ext>
                </a:extLst>
              </p14:cNvPr>
              <p14:cNvContentPartPr/>
              <p14:nvPr/>
            </p14:nvContentPartPr>
            <p14:xfrm>
              <a:off x="4172500" y="4038390"/>
              <a:ext cx="360" cy="360"/>
            </p14:xfrm>
          </p:contentPart>
        </mc:Choice>
        <mc:Fallback xmlns="">
          <p:pic>
            <p:nvPicPr>
              <p:cNvPr id="176" name="Ink 175">
                <a:extLst>
                  <a:ext uri="{FF2B5EF4-FFF2-40B4-BE49-F238E27FC236}">
                    <a16:creationId xmlns:a16="http://schemas.microsoft.com/office/drawing/2014/main" id="{996482B9-EA6B-CD5E-37D2-2EF9FCC1C9E7}"/>
                  </a:ext>
                </a:extLst>
              </p:cNvPr>
              <p:cNvPicPr/>
              <p:nvPr/>
            </p:nvPicPr>
            <p:blipFill>
              <a:blip r:embed="rId6"/>
              <a:stretch>
                <a:fillRect/>
              </a:stretch>
            </p:blipFill>
            <p:spPr>
              <a:xfrm>
                <a:off x="4100860" y="38947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77" name="Ink 176">
                <a:extLst>
                  <a:ext uri="{FF2B5EF4-FFF2-40B4-BE49-F238E27FC236}">
                    <a16:creationId xmlns:a16="http://schemas.microsoft.com/office/drawing/2014/main" id="{3419586E-48D3-598A-216D-BF6A56224BD6}"/>
                  </a:ext>
                </a:extLst>
              </p14:cNvPr>
              <p14:cNvContentPartPr/>
              <p14:nvPr/>
            </p14:nvContentPartPr>
            <p14:xfrm>
              <a:off x="4230460" y="4054230"/>
              <a:ext cx="360" cy="360"/>
            </p14:xfrm>
          </p:contentPart>
        </mc:Choice>
        <mc:Fallback xmlns="">
          <p:pic>
            <p:nvPicPr>
              <p:cNvPr id="177" name="Ink 176">
                <a:extLst>
                  <a:ext uri="{FF2B5EF4-FFF2-40B4-BE49-F238E27FC236}">
                    <a16:creationId xmlns:a16="http://schemas.microsoft.com/office/drawing/2014/main" id="{3419586E-48D3-598A-216D-BF6A56224BD6}"/>
                  </a:ext>
                </a:extLst>
              </p:cNvPr>
              <p:cNvPicPr/>
              <p:nvPr/>
            </p:nvPicPr>
            <p:blipFill>
              <a:blip r:embed="rId6"/>
              <a:stretch>
                <a:fillRect/>
              </a:stretch>
            </p:blipFill>
            <p:spPr>
              <a:xfrm>
                <a:off x="4158460" y="39105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78" name="Ink 177">
                <a:extLst>
                  <a:ext uri="{FF2B5EF4-FFF2-40B4-BE49-F238E27FC236}">
                    <a16:creationId xmlns:a16="http://schemas.microsoft.com/office/drawing/2014/main" id="{94CB105E-1F42-51A5-7BFE-33C0E460AF5B}"/>
                  </a:ext>
                </a:extLst>
              </p14:cNvPr>
              <p14:cNvContentPartPr/>
              <p14:nvPr/>
            </p14:nvContentPartPr>
            <p14:xfrm>
              <a:off x="4448980" y="4050270"/>
              <a:ext cx="5040" cy="1080"/>
            </p14:xfrm>
          </p:contentPart>
        </mc:Choice>
        <mc:Fallback xmlns="">
          <p:pic>
            <p:nvPicPr>
              <p:cNvPr id="178" name="Ink 177">
                <a:extLst>
                  <a:ext uri="{FF2B5EF4-FFF2-40B4-BE49-F238E27FC236}">
                    <a16:creationId xmlns:a16="http://schemas.microsoft.com/office/drawing/2014/main" id="{94CB105E-1F42-51A5-7BFE-33C0E460AF5B}"/>
                  </a:ext>
                </a:extLst>
              </p:cNvPr>
              <p:cNvPicPr/>
              <p:nvPr/>
            </p:nvPicPr>
            <p:blipFill>
              <a:blip r:embed="rId55"/>
              <a:stretch>
                <a:fillRect/>
              </a:stretch>
            </p:blipFill>
            <p:spPr>
              <a:xfrm>
                <a:off x="4377340" y="3906270"/>
                <a:ext cx="1486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179" name="Ink 178">
                <a:extLst>
                  <a:ext uri="{FF2B5EF4-FFF2-40B4-BE49-F238E27FC236}">
                    <a16:creationId xmlns:a16="http://schemas.microsoft.com/office/drawing/2014/main" id="{E1CD0F12-8C12-AA6C-2A2B-7DA09B20C2B1}"/>
                  </a:ext>
                </a:extLst>
              </p14:cNvPr>
              <p14:cNvContentPartPr/>
              <p14:nvPr/>
            </p14:nvContentPartPr>
            <p14:xfrm>
              <a:off x="4599460" y="4065030"/>
              <a:ext cx="360" cy="360"/>
            </p14:xfrm>
          </p:contentPart>
        </mc:Choice>
        <mc:Fallback xmlns="">
          <p:pic>
            <p:nvPicPr>
              <p:cNvPr id="179" name="Ink 178">
                <a:extLst>
                  <a:ext uri="{FF2B5EF4-FFF2-40B4-BE49-F238E27FC236}">
                    <a16:creationId xmlns:a16="http://schemas.microsoft.com/office/drawing/2014/main" id="{E1CD0F12-8C12-AA6C-2A2B-7DA09B20C2B1}"/>
                  </a:ext>
                </a:extLst>
              </p:cNvPr>
              <p:cNvPicPr/>
              <p:nvPr/>
            </p:nvPicPr>
            <p:blipFill>
              <a:blip r:embed="rId6"/>
              <a:stretch>
                <a:fillRect/>
              </a:stretch>
            </p:blipFill>
            <p:spPr>
              <a:xfrm>
                <a:off x="4527820" y="39213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80" name="Ink 179">
                <a:extLst>
                  <a:ext uri="{FF2B5EF4-FFF2-40B4-BE49-F238E27FC236}">
                    <a16:creationId xmlns:a16="http://schemas.microsoft.com/office/drawing/2014/main" id="{C7EA75DB-9A26-4E6B-4B31-EFAEA3219C57}"/>
                  </a:ext>
                </a:extLst>
              </p14:cNvPr>
              <p14:cNvContentPartPr/>
              <p14:nvPr/>
            </p14:nvContentPartPr>
            <p14:xfrm>
              <a:off x="4310380" y="4038750"/>
              <a:ext cx="360" cy="360"/>
            </p14:xfrm>
          </p:contentPart>
        </mc:Choice>
        <mc:Fallback xmlns="">
          <p:pic>
            <p:nvPicPr>
              <p:cNvPr id="180" name="Ink 179">
                <a:extLst>
                  <a:ext uri="{FF2B5EF4-FFF2-40B4-BE49-F238E27FC236}">
                    <a16:creationId xmlns:a16="http://schemas.microsoft.com/office/drawing/2014/main" id="{C7EA75DB-9A26-4E6B-4B31-EFAEA3219C57}"/>
                  </a:ext>
                </a:extLst>
              </p:cNvPr>
              <p:cNvPicPr/>
              <p:nvPr/>
            </p:nvPicPr>
            <p:blipFill>
              <a:blip r:embed="rId6"/>
              <a:stretch>
                <a:fillRect/>
              </a:stretch>
            </p:blipFill>
            <p:spPr>
              <a:xfrm>
                <a:off x="4238740" y="38951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181" name="Ink 180">
                <a:extLst>
                  <a:ext uri="{FF2B5EF4-FFF2-40B4-BE49-F238E27FC236}">
                    <a16:creationId xmlns:a16="http://schemas.microsoft.com/office/drawing/2014/main" id="{15463103-56D2-81EA-333C-BC747A20B52E}"/>
                  </a:ext>
                </a:extLst>
              </p14:cNvPr>
              <p14:cNvContentPartPr/>
              <p14:nvPr/>
            </p14:nvContentPartPr>
            <p14:xfrm>
              <a:off x="4323340" y="3969270"/>
              <a:ext cx="360" cy="360"/>
            </p14:xfrm>
          </p:contentPart>
        </mc:Choice>
        <mc:Fallback xmlns="">
          <p:pic>
            <p:nvPicPr>
              <p:cNvPr id="181" name="Ink 180">
                <a:extLst>
                  <a:ext uri="{FF2B5EF4-FFF2-40B4-BE49-F238E27FC236}">
                    <a16:creationId xmlns:a16="http://schemas.microsoft.com/office/drawing/2014/main" id="{15463103-56D2-81EA-333C-BC747A20B52E}"/>
                  </a:ext>
                </a:extLst>
              </p:cNvPr>
              <p:cNvPicPr/>
              <p:nvPr/>
            </p:nvPicPr>
            <p:blipFill>
              <a:blip r:embed="rId6"/>
              <a:stretch>
                <a:fillRect/>
              </a:stretch>
            </p:blipFill>
            <p:spPr>
              <a:xfrm>
                <a:off x="4251700" y="38256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82" name="Ink 181">
                <a:extLst>
                  <a:ext uri="{FF2B5EF4-FFF2-40B4-BE49-F238E27FC236}">
                    <a16:creationId xmlns:a16="http://schemas.microsoft.com/office/drawing/2014/main" id="{2DFA24B1-AB2A-BAC1-5458-4DECA437BDDD}"/>
                  </a:ext>
                </a:extLst>
              </p14:cNvPr>
              <p14:cNvContentPartPr/>
              <p14:nvPr/>
            </p14:nvContentPartPr>
            <p14:xfrm>
              <a:off x="4304260" y="3989790"/>
              <a:ext cx="360" cy="360"/>
            </p14:xfrm>
          </p:contentPart>
        </mc:Choice>
        <mc:Fallback xmlns="">
          <p:pic>
            <p:nvPicPr>
              <p:cNvPr id="182" name="Ink 181">
                <a:extLst>
                  <a:ext uri="{FF2B5EF4-FFF2-40B4-BE49-F238E27FC236}">
                    <a16:creationId xmlns:a16="http://schemas.microsoft.com/office/drawing/2014/main" id="{2DFA24B1-AB2A-BAC1-5458-4DECA437BDDD}"/>
                  </a:ext>
                </a:extLst>
              </p:cNvPr>
              <p:cNvPicPr/>
              <p:nvPr/>
            </p:nvPicPr>
            <p:blipFill>
              <a:blip r:embed="rId6"/>
              <a:stretch>
                <a:fillRect/>
              </a:stretch>
            </p:blipFill>
            <p:spPr>
              <a:xfrm>
                <a:off x="4232620" y="38461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183" name="Ink 182">
                <a:extLst>
                  <a:ext uri="{FF2B5EF4-FFF2-40B4-BE49-F238E27FC236}">
                    <a16:creationId xmlns:a16="http://schemas.microsoft.com/office/drawing/2014/main" id="{C2276110-6C12-B9D7-2DAE-7C69800E425D}"/>
                  </a:ext>
                </a:extLst>
              </p14:cNvPr>
              <p14:cNvContentPartPr/>
              <p14:nvPr/>
            </p14:nvContentPartPr>
            <p14:xfrm>
              <a:off x="4165300" y="4019310"/>
              <a:ext cx="360" cy="360"/>
            </p14:xfrm>
          </p:contentPart>
        </mc:Choice>
        <mc:Fallback xmlns="">
          <p:pic>
            <p:nvPicPr>
              <p:cNvPr id="183" name="Ink 182">
                <a:extLst>
                  <a:ext uri="{FF2B5EF4-FFF2-40B4-BE49-F238E27FC236}">
                    <a16:creationId xmlns:a16="http://schemas.microsoft.com/office/drawing/2014/main" id="{C2276110-6C12-B9D7-2DAE-7C69800E425D}"/>
                  </a:ext>
                </a:extLst>
              </p:cNvPr>
              <p:cNvPicPr/>
              <p:nvPr/>
            </p:nvPicPr>
            <p:blipFill>
              <a:blip r:embed="rId6"/>
              <a:stretch>
                <a:fillRect/>
              </a:stretch>
            </p:blipFill>
            <p:spPr>
              <a:xfrm>
                <a:off x="4093660" y="38756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84" name="Ink 183">
                <a:extLst>
                  <a:ext uri="{FF2B5EF4-FFF2-40B4-BE49-F238E27FC236}">
                    <a16:creationId xmlns:a16="http://schemas.microsoft.com/office/drawing/2014/main" id="{4BAC074F-57DF-39AE-B49E-2F40F4B4B556}"/>
                  </a:ext>
                </a:extLst>
              </p14:cNvPr>
              <p14:cNvContentPartPr/>
              <p14:nvPr/>
            </p14:nvContentPartPr>
            <p14:xfrm>
              <a:off x="4073140" y="4031550"/>
              <a:ext cx="360" cy="360"/>
            </p14:xfrm>
          </p:contentPart>
        </mc:Choice>
        <mc:Fallback xmlns="">
          <p:pic>
            <p:nvPicPr>
              <p:cNvPr id="184" name="Ink 183">
                <a:extLst>
                  <a:ext uri="{FF2B5EF4-FFF2-40B4-BE49-F238E27FC236}">
                    <a16:creationId xmlns:a16="http://schemas.microsoft.com/office/drawing/2014/main" id="{4BAC074F-57DF-39AE-B49E-2F40F4B4B556}"/>
                  </a:ext>
                </a:extLst>
              </p:cNvPr>
              <p:cNvPicPr/>
              <p:nvPr/>
            </p:nvPicPr>
            <p:blipFill>
              <a:blip r:embed="rId6"/>
              <a:stretch>
                <a:fillRect/>
              </a:stretch>
            </p:blipFill>
            <p:spPr>
              <a:xfrm>
                <a:off x="4001500" y="38879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85" name="Ink 184">
                <a:extLst>
                  <a:ext uri="{FF2B5EF4-FFF2-40B4-BE49-F238E27FC236}">
                    <a16:creationId xmlns:a16="http://schemas.microsoft.com/office/drawing/2014/main" id="{0274CCAE-77EA-C94B-5216-65B492095F3F}"/>
                  </a:ext>
                </a:extLst>
              </p14:cNvPr>
              <p14:cNvContentPartPr/>
              <p14:nvPr/>
            </p14:nvContentPartPr>
            <p14:xfrm>
              <a:off x="3937060" y="4044870"/>
              <a:ext cx="360" cy="360"/>
            </p14:xfrm>
          </p:contentPart>
        </mc:Choice>
        <mc:Fallback xmlns="">
          <p:pic>
            <p:nvPicPr>
              <p:cNvPr id="185" name="Ink 184">
                <a:extLst>
                  <a:ext uri="{FF2B5EF4-FFF2-40B4-BE49-F238E27FC236}">
                    <a16:creationId xmlns:a16="http://schemas.microsoft.com/office/drawing/2014/main" id="{0274CCAE-77EA-C94B-5216-65B492095F3F}"/>
                  </a:ext>
                </a:extLst>
              </p:cNvPr>
              <p:cNvPicPr/>
              <p:nvPr/>
            </p:nvPicPr>
            <p:blipFill>
              <a:blip r:embed="rId6"/>
              <a:stretch>
                <a:fillRect/>
              </a:stretch>
            </p:blipFill>
            <p:spPr>
              <a:xfrm>
                <a:off x="3865060" y="39012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86" name="Ink 185">
                <a:extLst>
                  <a:ext uri="{FF2B5EF4-FFF2-40B4-BE49-F238E27FC236}">
                    <a16:creationId xmlns:a16="http://schemas.microsoft.com/office/drawing/2014/main" id="{0A1F7DDF-008E-814A-0826-FFFA9EE0482D}"/>
                  </a:ext>
                </a:extLst>
              </p14:cNvPr>
              <p14:cNvContentPartPr/>
              <p14:nvPr/>
            </p14:nvContentPartPr>
            <p14:xfrm>
              <a:off x="3713140" y="4020390"/>
              <a:ext cx="5400" cy="1800"/>
            </p14:xfrm>
          </p:contentPart>
        </mc:Choice>
        <mc:Fallback xmlns="">
          <p:pic>
            <p:nvPicPr>
              <p:cNvPr id="186" name="Ink 185">
                <a:extLst>
                  <a:ext uri="{FF2B5EF4-FFF2-40B4-BE49-F238E27FC236}">
                    <a16:creationId xmlns:a16="http://schemas.microsoft.com/office/drawing/2014/main" id="{0A1F7DDF-008E-814A-0826-FFFA9EE0482D}"/>
                  </a:ext>
                </a:extLst>
              </p:cNvPr>
              <p:cNvPicPr/>
              <p:nvPr/>
            </p:nvPicPr>
            <p:blipFill>
              <a:blip r:embed="rId64"/>
              <a:stretch>
                <a:fillRect/>
              </a:stretch>
            </p:blipFill>
            <p:spPr>
              <a:xfrm>
                <a:off x="3641140" y="3876390"/>
                <a:ext cx="14904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87" name="Ink 186">
                <a:extLst>
                  <a:ext uri="{FF2B5EF4-FFF2-40B4-BE49-F238E27FC236}">
                    <a16:creationId xmlns:a16="http://schemas.microsoft.com/office/drawing/2014/main" id="{2DC705A3-6DB8-0F50-3FBC-98A54DDB3D4B}"/>
                  </a:ext>
                </a:extLst>
              </p14:cNvPr>
              <p14:cNvContentPartPr/>
              <p14:nvPr/>
            </p14:nvContentPartPr>
            <p14:xfrm>
              <a:off x="3360340" y="4073310"/>
              <a:ext cx="360" cy="360"/>
            </p14:xfrm>
          </p:contentPart>
        </mc:Choice>
        <mc:Fallback xmlns="">
          <p:pic>
            <p:nvPicPr>
              <p:cNvPr id="187" name="Ink 186">
                <a:extLst>
                  <a:ext uri="{FF2B5EF4-FFF2-40B4-BE49-F238E27FC236}">
                    <a16:creationId xmlns:a16="http://schemas.microsoft.com/office/drawing/2014/main" id="{2DC705A3-6DB8-0F50-3FBC-98A54DDB3D4B}"/>
                  </a:ext>
                </a:extLst>
              </p:cNvPr>
              <p:cNvPicPr/>
              <p:nvPr/>
            </p:nvPicPr>
            <p:blipFill>
              <a:blip r:embed="rId6"/>
              <a:stretch>
                <a:fillRect/>
              </a:stretch>
            </p:blipFill>
            <p:spPr>
              <a:xfrm>
                <a:off x="3288700" y="39293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188" name="Ink 187">
                <a:extLst>
                  <a:ext uri="{FF2B5EF4-FFF2-40B4-BE49-F238E27FC236}">
                    <a16:creationId xmlns:a16="http://schemas.microsoft.com/office/drawing/2014/main" id="{FBC42379-1FF8-DA44-2F49-EA9EC4FA1189}"/>
                  </a:ext>
                </a:extLst>
              </p14:cNvPr>
              <p14:cNvContentPartPr/>
              <p14:nvPr/>
            </p14:nvContentPartPr>
            <p14:xfrm>
              <a:off x="3098980" y="4056390"/>
              <a:ext cx="360" cy="360"/>
            </p14:xfrm>
          </p:contentPart>
        </mc:Choice>
        <mc:Fallback xmlns="">
          <p:pic>
            <p:nvPicPr>
              <p:cNvPr id="188" name="Ink 187">
                <a:extLst>
                  <a:ext uri="{FF2B5EF4-FFF2-40B4-BE49-F238E27FC236}">
                    <a16:creationId xmlns:a16="http://schemas.microsoft.com/office/drawing/2014/main" id="{FBC42379-1FF8-DA44-2F49-EA9EC4FA1189}"/>
                  </a:ext>
                </a:extLst>
              </p:cNvPr>
              <p:cNvPicPr/>
              <p:nvPr/>
            </p:nvPicPr>
            <p:blipFill>
              <a:blip r:embed="rId6"/>
              <a:stretch>
                <a:fillRect/>
              </a:stretch>
            </p:blipFill>
            <p:spPr>
              <a:xfrm>
                <a:off x="3026980" y="39123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189" name="Ink 188">
                <a:extLst>
                  <a:ext uri="{FF2B5EF4-FFF2-40B4-BE49-F238E27FC236}">
                    <a16:creationId xmlns:a16="http://schemas.microsoft.com/office/drawing/2014/main" id="{F31D643B-5CC3-6264-BEB2-AA20D01A6686}"/>
                  </a:ext>
                </a:extLst>
              </p14:cNvPr>
              <p14:cNvContentPartPr/>
              <p14:nvPr/>
            </p14:nvContentPartPr>
            <p14:xfrm>
              <a:off x="2969020" y="4089510"/>
              <a:ext cx="360" cy="360"/>
            </p14:xfrm>
          </p:contentPart>
        </mc:Choice>
        <mc:Fallback xmlns="">
          <p:pic>
            <p:nvPicPr>
              <p:cNvPr id="189" name="Ink 188">
                <a:extLst>
                  <a:ext uri="{FF2B5EF4-FFF2-40B4-BE49-F238E27FC236}">
                    <a16:creationId xmlns:a16="http://schemas.microsoft.com/office/drawing/2014/main" id="{F31D643B-5CC3-6264-BEB2-AA20D01A6686}"/>
                  </a:ext>
                </a:extLst>
              </p:cNvPr>
              <p:cNvPicPr/>
              <p:nvPr/>
            </p:nvPicPr>
            <p:blipFill>
              <a:blip r:embed="rId6"/>
              <a:stretch>
                <a:fillRect/>
              </a:stretch>
            </p:blipFill>
            <p:spPr>
              <a:xfrm>
                <a:off x="2897380" y="39455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190" name="Ink 189">
                <a:extLst>
                  <a:ext uri="{FF2B5EF4-FFF2-40B4-BE49-F238E27FC236}">
                    <a16:creationId xmlns:a16="http://schemas.microsoft.com/office/drawing/2014/main" id="{7ED85D78-7778-530A-B6A1-1BF38CA0F30B}"/>
                  </a:ext>
                </a:extLst>
              </p14:cNvPr>
              <p14:cNvContentPartPr/>
              <p14:nvPr/>
            </p14:nvContentPartPr>
            <p14:xfrm>
              <a:off x="3046060" y="3975390"/>
              <a:ext cx="360" cy="360"/>
            </p14:xfrm>
          </p:contentPart>
        </mc:Choice>
        <mc:Fallback xmlns="">
          <p:pic>
            <p:nvPicPr>
              <p:cNvPr id="190" name="Ink 189">
                <a:extLst>
                  <a:ext uri="{FF2B5EF4-FFF2-40B4-BE49-F238E27FC236}">
                    <a16:creationId xmlns:a16="http://schemas.microsoft.com/office/drawing/2014/main" id="{7ED85D78-7778-530A-B6A1-1BF38CA0F30B}"/>
                  </a:ext>
                </a:extLst>
              </p:cNvPr>
              <p:cNvPicPr/>
              <p:nvPr/>
            </p:nvPicPr>
            <p:blipFill>
              <a:blip r:embed="rId6"/>
              <a:stretch>
                <a:fillRect/>
              </a:stretch>
            </p:blipFill>
            <p:spPr>
              <a:xfrm>
                <a:off x="2974060" y="38317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77" name="Ink 376">
                <a:extLst>
                  <a:ext uri="{FF2B5EF4-FFF2-40B4-BE49-F238E27FC236}">
                    <a16:creationId xmlns:a16="http://schemas.microsoft.com/office/drawing/2014/main" id="{33772020-00C3-A7B0-2DBD-961305E537C1}"/>
                  </a:ext>
                </a:extLst>
              </p14:cNvPr>
              <p14:cNvContentPartPr/>
              <p14:nvPr/>
            </p14:nvContentPartPr>
            <p14:xfrm>
              <a:off x="3057220" y="3851550"/>
              <a:ext cx="1029960" cy="39600"/>
            </p14:xfrm>
          </p:contentPart>
        </mc:Choice>
        <mc:Fallback xmlns="">
          <p:pic>
            <p:nvPicPr>
              <p:cNvPr id="377" name="Ink 376">
                <a:extLst>
                  <a:ext uri="{FF2B5EF4-FFF2-40B4-BE49-F238E27FC236}">
                    <a16:creationId xmlns:a16="http://schemas.microsoft.com/office/drawing/2014/main" id="{33772020-00C3-A7B0-2DBD-961305E537C1}"/>
                  </a:ext>
                </a:extLst>
              </p:cNvPr>
              <p:cNvPicPr/>
              <p:nvPr/>
            </p:nvPicPr>
            <p:blipFill>
              <a:blip r:embed="rId70"/>
              <a:stretch>
                <a:fillRect/>
              </a:stretch>
            </p:blipFill>
            <p:spPr>
              <a:xfrm>
                <a:off x="2985220" y="3707910"/>
                <a:ext cx="1173600" cy="32724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192" name="Ink 191">
                <a:extLst>
                  <a:ext uri="{FF2B5EF4-FFF2-40B4-BE49-F238E27FC236}">
                    <a16:creationId xmlns:a16="http://schemas.microsoft.com/office/drawing/2014/main" id="{524503BB-D6B0-1D51-FB43-DCB03EE18386}"/>
                  </a:ext>
                </a:extLst>
              </p14:cNvPr>
              <p14:cNvContentPartPr/>
              <p14:nvPr/>
            </p14:nvContentPartPr>
            <p14:xfrm>
              <a:off x="3119500" y="3858750"/>
              <a:ext cx="839160" cy="30600"/>
            </p14:xfrm>
          </p:contentPart>
        </mc:Choice>
        <mc:Fallback xmlns="">
          <p:pic>
            <p:nvPicPr>
              <p:cNvPr id="192" name="Ink 191">
                <a:extLst>
                  <a:ext uri="{FF2B5EF4-FFF2-40B4-BE49-F238E27FC236}">
                    <a16:creationId xmlns:a16="http://schemas.microsoft.com/office/drawing/2014/main" id="{524503BB-D6B0-1D51-FB43-DCB03EE18386}"/>
                  </a:ext>
                </a:extLst>
              </p:cNvPr>
              <p:cNvPicPr/>
              <p:nvPr/>
            </p:nvPicPr>
            <p:blipFill>
              <a:blip r:embed="rId72"/>
              <a:stretch>
                <a:fillRect/>
              </a:stretch>
            </p:blipFill>
            <p:spPr>
              <a:xfrm>
                <a:off x="3047860" y="3714750"/>
                <a:ext cx="98280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193" name="Ink 192">
                <a:extLst>
                  <a:ext uri="{FF2B5EF4-FFF2-40B4-BE49-F238E27FC236}">
                    <a16:creationId xmlns:a16="http://schemas.microsoft.com/office/drawing/2014/main" id="{5EEC0D29-BD54-7D50-FB5F-20EFDF68E80F}"/>
                  </a:ext>
                </a:extLst>
              </p14:cNvPr>
              <p14:cNvContentPartPr/>
              <p14:nvPr/>
            </p14:nvContentPartPr>
            <p14:xfrm>
              <a:off x="3511540" y="3905190"/>
              <a:ext cx="833760" cy="12960"/>
            </p14:xfrm>
          </p:contentPart>
        </mc:Choice>
        <mc:Fallback xmlns="">
          <p:pic>
            <p:nvPicPr>
              <p:cNvPr id="193" name="Ink 192">
                <a:extLst>
                  <a:ext uri="{FF2B5EF4-FFF2-40B4-BE49-F238E27FC236}">
                    <a16:creationId xmlns:a16="http://schemas.microsoft.com/office/drawing/2014/main" id="{5EEC0D29-BD54-7D50-FB5F-20EFDF68E80F}"/>
                  </a:ext>
                </a:extLst>
              </p:cNvPr>
              <p:cNvPicPr/>
              <p:nvPr/>
            </p:nvPicPr>
            <p:blipFill>
              <a:blip r:embed="rId74"/>
              <a:stretch>
                <a:fillRect/>
              </a:stretch>
            </p:blipFill>
            <p:spPr>
              <a:xfrm>
                <a:off x="3439900" y="3761190"/>
                <a:ext cx="977400" cy="3006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194" name="Ink 193">
                <a:extLst>
                  <a:ext uri="{FF2B5EF4-FFF2-40B4-BE49-F238E27FC236}">
                    <a16:creationId xmlns:a16="http://schemas.microsoft.com/office/drawing/2014/main" id="{AC404FD7-3824-6F1D-C661-E5FC96A822FA}"/>
                  </a:ext>
                </a:extLst>
              </p14:cNvPr>
              <p14:cNvContentPartPr/>
              <p14:nvPr/>
            </p14:nvContentPartPr>
            <p14:xfrm>
              <a:off x="3736540" y="3852270"/>
              <a:ext cx="642240" cy="79200"/>
            </p14:xfrm>
          </p:contentPart>
        </mc:Choice>
        <mc:Fallback xmlns="">
          <p:pic>
            <p:nvPicPr>
              <p:cNvPr id="194" name="Ink 193">
                <a:extLst>
                  <a:ext uri="{FF2B5EF4-FFF2-40B4-BE49-F238E27FC236}">
                    <a16:creationId xmlns:a16="http://schemas.microsoft.com/office/drawing/2014/main" id="{AC404FD7-3824-6F1D-C661-E5FC96A822FA}"/>
                  </a:ext>
                </a:extLst>
              </p:cNvPr>
              <p:cNvPicPr/>
              <p:nvPr/>
            </p:nvPicPr>
            <p:blipFill>
              <a:blip r:embed="rId76"/>
              <a:stretch>
                <a:fillRect/>
              </a:stretch>
            </p:blipFill>
            <p:spPr>
              <a:xfrm>
                <a:off x="3664540" y="3708630"/>
                <a:ext cx="785880" cy="3668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95" name="Ink 194">
                <a:extLst>
                  <a:ext uri="{FF2B5EF4-FFF2-40B4-BE49-F238E27FC236}">
                    <a16:creationId xmlns:a16="http://schemas.microsoft.com/office/drawing/2014/main" id="{6E173929-BA4C-01BF-0813-8D59842E16C0}"/>
                  </a:ext>
                </a:extLst>
              </p14:cNvPr>
              <p14:cNvContentPartPr/>
              <p14:nvPr/>
            </p14:nvContentPartPr>
            <p14:xfrm>
              <a:off x="3990340" y="3894030"/>
              <a:ext cx="530280" cy="25920"/>
            </p14:xfrm>
          </p:contentPart>
        </mc:Choice>
        <mc:Fallback xmlns="">
          <p:pic>
            <p:nvPicPr>
              <p:cNvPr id="195" name="Ink 194">
                <a:extLst>
                  <a:ext uri="{FF2B5EF4-FFF2-40B4-BE49-F238E27FC236}">
                    <a16:creationId xmlns:a16="http://schemas.microsoft.com/office/drawing/2014/main" id="{6E173929-BA4C-01BF-0813-8D59842E16C0}"/>
                  </a:ext>
                </a:extLst>
              </p:cNvPr>
              <p:cNvPicPr/>
              <p:nvPr/>
            </p:nvPicPr>
            <p:blipFill>
              <a:blip r:embed="rId78"/>
              <a:stretch>
                <a:fillRect/>
              </a:stretch>
            </p:blipFill>
            <p:spPr>
              <a:xfrm>
                <a:off x="3918340" y="3750390"/>
                <a:ext cx="67392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96" name="Ink 195">
                <a:extLst>
                  <a:ext uri="{FF2B5EF4-FFF2-40B4-BE49-F238E27FC236}">
                    <a16:creationId xmlns:a16="http://schemas.microsoft.com/office/drawing/2014/main" id="{D3C666ED-68C2-1952-1CC0-B4CEAF755C73}"/>
                  </a:ext>
                </a:extLst>
              </p14:cNvPr>
              <p14:cNvContentPartPr/>
              <p14:nvPr/>
            </p14:nvContentPartPr>
            <p14:xfrm>
              <a:off x="3983860" y="4025070"/>
              <a:ext cx="360" cy="360"/>
            </p14:xfrm>
          </p:contentPart>
        </mc:Choice>
        <mc:Fallback xmlns="">
          <p:pic>
            <p:nvPicPr>
              <p:cNvPr id="196" name="Ink 195">
                <a:extLst>
                  <a:ext uri="{FF2B5EF4-FFF2-40B4-BE49-F238E27FC236}">
                    <a16:creationId xmlns:a16="http://schemas.microsoft.com/office/drawing/2014/main" id="{D3C666ED-68C2-1952-1CC0-B4CEAF755C73}"/>
                  </a:ext>
                </a:extLst>
              </p:cNvPr>
              <p:cNvPicPr/>
              <p:nvPr/>
            </p:nvPicPr>
            <p:blipFill>
              <a:blip r:embed="rId6"/>
              <a:stretch>
                <a:fillRect/>
              </a:stretch>
            </p:blipFill>
            <p:spPr>
              <a:xfrm>
                <a:off x="3911860" y="38814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197" name="Ink 196">
                <a:extLst>
                  <a:ext uri="{FF2B5EF4-FFF2-40B4-BE49-F238E27FC236}">
                    <a16:creationId xmlns:a16="http://schemas.microsoft.com/office/drawing/2014/main" id="{03BE1BFF-DE13-DC80-9AE4-FA5CB261C83E}"/>
                  </a:ext>
                </a:extLst>
              </p14:cNvPr>
              <p14:cNvContentPartPr/>
              <p14:nvPr/>
            </p14:nvContentPartPr>
            <p14:xfrm>
              <a:off x="4173940" y="3953790"/>
              <a:ext cx="369360" cy="4680"/>
            </p14:xfrm>
          </p:contentPart>
        </mc:Choice>
        <mc:Fallback xmlns="">
          <p:pic>
            <p:nvPicPr>
              <p:cNvPr id="197" name="Ink 196">
                <a:extLst>
                  <a:ext uri="{FF2B5EF4-FFF2-40B4-BE49-F238E27FC236}">
                    <a16:creationId xmlns:a16="http://schemas.microsoft.com/office/drawing/2014/main" id="{03BE1BFF-DE13-DC80-9AE4-FA5CB261C83E}"/>
                  </a:ext>
                </a:extLst>
              </p:cNvPr>
              <p:cNvPicPr/>
              <p:nvPr/>
            </p:nvPicPr>
            <p:blipFill>
              <a:blip r:embed="rId81"/>
              <a:stretch>
                <a:fillRect/>
              </a:stretch>
            </p:blipFill>
            <p:spPr>
              <a:xfrm>
                <a:off x="4101940" y="3809790"/>
                <a:ext cx="51300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198" name="Ink 197">
                <a:extLst>
                  <a:ext uri="{FF2B5EF4-FFF2-40B4-BE49-F238E27FC236}">
                    <a16:creationId xmlns:a16="http://schemas.microsoft.com/office/drawing/2014/main" id="{8D489BA2-DA1F-0CD2-11F6-FAEF690CB491}"/>
                  </a:ext>
                </a:extLst>
              </p14:cNvPr>
              <p14:cNvContentPartPr/>
              <p14:nvPr/>
            </p14:nvContentPartPr>
            <p14:xfrm>
              <a:off x="4372300" y="3886830"/>
              <a:ext cx="174240" cy="70200"/>
            </p14:xfrm>
          </p:contentPart>
        </mc:Choice>
        <mc:Fallback xmlns="">
          <p:pic>
            <p:nvPicPr>
              <p:cNvPr id="198" name="Ink 197">
                <a:extLst>
                  <a:ext uri="{FF2B5EF4-FFF2-40B4-BE49-F238E27FC236}">
                    <a16:creationId xmlns:a16="http://schemas.microsoft.com/office/drawing/2014/main" id="{8D489BA2-DA1F-0CD2-11F6-FAEF690CB491}"/>
                  </a:ext>
                </a:extLst>
              </p:cNvPr>
              <p:cNvPicPr/>
              <p:nvPr/>
            </p:nvPicPr>
            <p:blipFill>
              <a:blip r:embed="rId83"/>
              <a:stretch>
                <a:fillRect/>
              </a:stretch>
            </p:blipFill>
            <p:spPr>
              <a:xfrm>
                <a:off x="4300300" y="3742830"/>
                <a:ext cx="317880" cy="3578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199" name="Ink 198">
                <a:extLst>
                  <a:ext uri="{FF2B5EF4-FFF2-40B4-BE49-F238E27FC236}">
                    <a16:creationId xmlns:a16="http://schemas.microsoft.com/office/drawing/2014/main" id="{6F04A2F7-627C-C355-48B8-AB138CF1BA09}"/>
                  </a:ext>
                </a:extLst>
              </p14:cNvPr>
              <p14:cNvContentPartPr/>
              <p14:nvPr/>
            </p14:nvContentPartPr>
            <p14:xfrm>
              <a:off x="4564900" y="3905550"/>
              <a:ext cx="68760" cy="199440"/>
            </p14:xfrm>
          </p:contentPart>
        </mc:Choice>
        <mc:Fallback xmlns="">
          <p:pic>
            <p:nvPicPr>
              <p:cNvPr id="199" name="Ink 198">
                <a:extLst>
                  <a:ext uri="{FF2B5EF4-FFF2-40B4-BE49-F238E27FC236}">
                    <a16:creationId xmlns:a16="http://schemas.microsoft.com/office/drawing/2014/main" id="{6F04A2F7-627C-C355-48B8-AB138CF1BA09}"/>
                  </a:ext>
                </a:extLst>
              </p:cNvPr>
              <p:cNvPicPr/>
              <p:nvPr/>
            </p:nvPicPr>
            <p:blipFill>
              <a:blip r:embed="rId85"/>
              <a:stretch>
                <a:fillRect/>
              </a:stretch>
            </p:blipFill>
            <p:spPr>
              <a:xfrm>
                <a:off x="4492900" y="3761550"/>
                <a:ext cx="212400" cy="48708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200" name="Ink 199">
                <a:extLst>
                  <a:ext uri="{FF2B5EF4-FFF2-40B4-BE49-F238E27FC236}">
                    <a16:creationId xmlns:a16="http://schemas.microsoft.com/office/drawing/2014/main" id="{9C2C4C67-39B4-E7B4-56EA-AE1189C81560}"/>
                  </a:ext>
                </a:extLst>
              </p14:cNvPr>
              <p14:cNvContentPartPr/>
              <p14:nvPr/>
            </p14:nvContentPartPr>
            <p14:xfrm>
              <a:off x="4556620" y="3855150"/>
              <a:ext cx="51120" cy="212760"/>
            </p14:xfrm>
          </p:contentPart>
        </mc:Choice>
        <mc:Fallback xmlns="">
          <p:pic>
            <p:nvPicPr>
              <p:cNvPr id="200" name="Ink 199">
                <a:extLst>
                  <a:ext uri="{FF2B5EF4-FFF2-40B4-BE49-F238E27FC236}">
                    <a16:creationId xmlns:a16="http://schemas.microsoft.com/office/drawing/2014/main" id="{9C2C4C67-39B4-E7B4-56EA-AE1189C81560}"/>
                  </a:ext>
                </a:extLst>
              </p:cNvPr>
              <p:cNvPicPr/>
              <p:nvPr/>
            </p:nvPicPr>
            <p:blipFill>
              <a:blip r:embed="rId87"/>
              <a:stretch>
                <a:fillRect/>
              </a:stretch>
            </p:blipFill>
            <p:spPr>
              <a:xfrm>
                <a:off x="4484980" y="3711510"/>
                <a:ext cx="194760" cy="50040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01" name="Ink 200">
                <a:extLst>
                  <a:ext uri="{FF2B5EF4-FFF2-40B4-BE49-F238E27FC236}">
                    <a16:creationId xmlns:a16="http://schemas.microsoft.com/office/drawing/2014/main" id="{45C28DC7-BD5D-7CE9-2B36-9839ECD2364F}"/>
                  </a:ext>
                </a:extLst>
              </p14:cNvPr>
              <p14:cNvContentPartPr/>
              <p14:nvPr/>
            </p14:nvContentPartPr>
            <p14:xfrm>
              <a:off x="3014020" y="4018590"/>
              <a:ext cx="1238400" cy="41760"/>
            </p14:xfrm>
          </p:contentPart>
        </mc:Choice>
        <mc:Fallback xmlns="">
          <p:pic>
            <p:nvPicPr>
              <p:cNvPr id="201" name="Ink 200">
                <a:extLst>
                  <a:ext uri="{FF2B5EF4-FFF2-40B4-BE49-F238E27FC236}">
                    <a16:creationId xmlns:a16="http://schemas.microsoft.com/office/drawing/2014/main" id="{45C28DC7-BD5D-7CE9-2B36-9839ECD2364F}"/>
                  </a:ext>
                </a:extLst>
              </p:cNvPr>
              <p:cNvPicPr/>
              <p:nvPr/>
            </p:nvPicPr>
            <p:blipFill>
              <a:blip r:embed="rId89"/>
              <a:stretch>
                <a:fillRect/>
              </a:stretch>
            </p:blipFill>
            <p:spPr>
              <a:xfrm>
                <a:off x="2942020" y="3874590"/>
                <a:ext cx="1382040" cy="3294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02" name="Ink 201">
                <a:extLst>
                  <a:ext uri="{FF2B5EF4-FFF2-40B4-BE49-F238E27FC236}">
                    <a16:creationId xmlns:a16="http://schemas.microsoft.com/office/drawing/2014/main" id="{DBF3EE77-F853-8FF1-926C-88465179750E}"/>
                  </a:ext>
                </a:extLst>
              </p14:cNvPr>
              <p14:cNvContentPartPr/>
              <p14:nvPr/>
            </p14:nvContentPartPr>
            <p14:xfrm>
              <a:off x="3122020" y="4069710"/>
              <a:ext cx="1234080" cy="32760"/>
            </p14:xfrm>
          </p:contentPart>
        </mc:Choice>
        <mc:Fallback xmlns="">
          <p:pic>
            <p:nvPicPr>
              <p:cNvPr id="202" name="Ink 201">
                <a:extLst>
                  <a:ext uri="{FF2B5EF4-FFF2-40B4-BE49-F238E27FC236}">
                    <a16:creationId xmlns:a16="http://schemas.microsoft.com/office/drawing/2014/main" id="{DBF3EE77-F853-8FF1-926C-88465179750E}"/>
                  </a:ext>
                </a:extLst>
              </p:cNvPr>
              <p:cNvPicPr/>
              <p:nvPr/>
            </p:nvPicPr>
            <p:blipFill>
              <a:blip r:embed="rId91"/>
              <a:stretch>
                <a:fillRect/>
              </a:stretch>
            </p:blipFill>
            <p:spPr>
              <a:xfrm>
                <a:off x="3050020" y="3926070"/>
                <a:ext cx="137772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203" name="Ink 202">
                <a:extLst>
                  <a:ext uri="{FF2B5EF4-FFF2-40B4-BE49-F238E27FC236}">
                    <a16:creationId xmlns:a16="http://schemas.microsoft.com/office/drawing/2014/main" id="{B968742F-2B28-CC1A-A115-9CCAA2283B92}"/>
                  </a:ext>
                </a:extLst>
              </p14:cNvPr>
              <p14:cNvContentPartPr/>
              <p14:nvPr/>
            </p14:nvContentPartPr>
            <p14:xfrm>
              <a:off x="3135340" y="4001670"/>
              <a:ext cx="1193760" cy="27720"/>
            </p14:xfrm>
          </p:contentPart>
        </mc:Choice>
        <mc:Fallback xmlns="">
          <p:pic>
            <p:nvPicPr>
              <p:cNvPr id="203" name="Ink 202">
                <a:extLst>
                  <a:ext uri="{FF2B5EF4-FFF2-40B4-BE49-F238E27FC236}">
                    <a16:creationId xmlns:a16="http://schemas.microsoft.com/office/drawing/2014/main" id="{B968742F-2B28-CC1A-A115-9CCAA2283B92}"/>
                  </a:ext>
                </a:extLst>
              </p:cNvPr>
              <p:cNvPicPr/>
              <p:nvPr/>
            </p:nvPicPr>
            <p:blipFill>
              <a:blip r:embed="rId93"/>
              <a:stretch>
                <a:fillRect/>
              </a:stretch>
            </p:blipFill>
            <p:spPr>
              <a:xfrm>
                <a:off x="3063340" y="3858030"/>
                <a:ext cx="1337400" cy="3153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04" name="Ink 203">
                <a:extLst>
                  <a:ext uri="{FF2B5EF4-FFF2-40B4-BE49-F238E27FC236}">
                    <a16:creationId xmlns:a16="http://schemas.microsoft.com/office/drawing/2014/main" id="{AF9A1435-C245-86E3-C35E-DD4093C33371}"/>
                  </a:ext>
                </a:extLst>
              </p14:cNvPr>
              <p14:cNvContentPartPr/>
              <p14:nvPr/>
            </p14:nvContentPartPr>
            <p14:xfrm>
              <a:off x="3289780" y="3849030"/>
              <a:ext cx="1155240" cy="21600"/>
            </p14:xfrm>
          </p:contentPart>
        </mc:Choice>
        <mc:Fallback xmlns="">
          <p:pic>
            <p:nvPicPr>
              <p:cNvPr id="204" name="Ink 203">
                <a:extLst>
                  <a:ext uri="{FF2B5EF4-FFF2-40B4-BE49-F238E27FC236}">
                    <a16:creationId xmlns:a16="http://schemas.microsoft.com/office/drawing/2014/main" id="{AF9A1435-C245-86E3-C35E-DD4093C33371}"/>
                  </a:ext>
                </a:extLst>
              </p:cNvPr>
              <p:cNvPicPr/>
              <p:nvPr/>
            </p:nvPicPr>
            <p:blipFill>
              <a:blip r:embed="rId95"/>
              <a:stretch>
                <a:fillRect/>
              </a:stretch>
            </p:blipFill>
            <p:spPr>
              <a:xfrm>
                <a:off x="3217780" y="3705030"/>
                <a:ext cx="1298880" cy="3092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05" name="Ink 204">
                <a:extLst>
                  <a:ext uri="{FF2B5EF4-FFF2-40B4-BE49-F238E27FC236}">
                    <a16:creationId xmlns:a16="http://schemas.microsoft.com/office/drawing/2014/main" id="{20D5A7B5-420C-53CD-F993-3DCEF8423E04}"/>
                  </a:ext>
                </a:extLst>
              </p14:cNvPr>
              <p14:cNvContentPartPr/>
              <p14:nvPr/>
            </p14:nvContentPartPr>
            <p14:xfrm>
              <a:off x="2974060" y="3857310"/>
              <a:ext cx="262800" cy="27000"/>
            </p14:xfrm>
          </p:contentPart>
        </mc:Choice>
        <mc:Fallback xmlns="">
          <p:pic>
            <p:nvPicPr>
              <p:cNvPr id="205" name="Ink 204">
                <a:extLst>
                  <a:ext uri="{FF2B5EF4-FFF2-40B4-BE49-F238E27FC236}">
                    <a16:creationId xmlns:a16="http://schemas.microsoft.com/office/drawing/2014/main" id="{20D5A7B5-420C-53CD-F993-3DCEF8423E04}"/>
                  </a:ext>
                </a:extLst>
              </p:cNvPr>
              <p:cNvPicPr/>
              <p:nvPr/>
            </p:nvPicPr>
            <p:blipFill>
              <a:blip r:embed="rId97"/>
              <a:stretch>
                <a:fillRect/>
              </a:stretch>
            </p:blipFill>
            <p:spPr>
              <a:xfrm>
                <a:off x="2902060" y="3713670"/>
                <a:ext cx="406440" cy="3146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06" name="Ink 205">
                <a:extLst>
                  <a:ext uri="{FF2B5EF4-FFF2-40B4-BE49-F238E27FC236}">
                    <a16:creationId xmlns:a16="http://schemas.microsoft.com/office/drawing/2014/main" id="{82DF16F6-463B-0589-4EE5-CDF9C8A7F993}"/>
                  </a:ext>
                </a:extLst>
              </p14:cNvPr>
              <p14:cNvContentPartPr/>
              <p14:nvPr/>
            </p14:nvContentPartPr>
            <p14:xfrm>
              <a:off x="2982700" y="4013910"/>
              <a:ext cx="289800" cy="43920"/>
            </p14:xfrm>
          </p:contentPart>
        </mc:Choice>
        <mc:Fallback xmlns="">
          <p:pic>
            <p:nvPicPr>
              <p:cNvPr id="206" name="Ink 205">
                <a:extLst>
                  <a:ext uri="{FF2B5EF4-FFF2-40B4-BE49-F238E27FC236}">
                    <a16:creationId xmlns:a16="http://schemas.microsoft.com/office/drawing/2014/main" id="{82DF16F6-463B-0589-4EE5-CDF9C8A7F993}"/>
                  </a:ext>
                </a:extLst>
              </p:cNvPr>
              <p:cNvPicPr/>
              <p:nvPr/>
            </p:nvPicPr>
            <p:blipFill>
              <a:blip r:embed="rId99"/>
              <a:stretch>
                <a:fillRect/>
              </a:stretch>
            </p:blipFill>
            <p:spPr>
              <a:xfrm>
                <a:off x="2911060" y="3869910"/>
                <a:ext cx="43344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207" name="Ink 206">
                <a:extLst>
                  <a:ext uri="{FF2B5EF4-FFF2-40B4-BE49-F238E27FC236}">
                    <a16:creationId xmlns:a16="http://schemas.microsoft.com/office/drawing/2014/main" id="{6C4C09D2-5088-296E-6CDC-353AD51F5ECF}"/>
                  </a:ext>
                </a:extLst>
              </p14:cNvPr>
              <p14:cNvContentPartPr/>
              <p14:nvPr/>
            </p14:nvContentPartPr>
            <p14:xfrm>
              <a:off x="2984140" y="4117230"/>
              <a:ext cx="275040" cy="7920"/>
            </p14:xfrm>
          </p:contentPart>
        </mc:Choice>
        <mc:Fallback xmlns="">
          <p:pic>
            <p:nvPicPr>
              <p:cNvPr id="207" name="Ink 206">
                <a:extLst>
                  <a:ext uri="{FF2B5EF4-FFF2-40B4-BE49-F238E27FC236}">
                    <a16:creationId xmlns:a16="http://schemas.microsoft.com/office/drawing/2014/main" id="{6C4C09D2-5088-296E-6CDC-353AD51F5ECF}"/>
                  </a:ext>
                </a:extLst>
              </p:cNvPr>
              <p:cNvPicPr/>
              <p:nvPr/>
            </p:nvPicPr>
            <p:blipFill>
              <a:blip r:embed="rId101"/>
              <a:stretch>
                <a:fillRect/>
              </a:stretch>
            </p:blipFill>
            <p:spPr>
              <a:xfrm>
                <a:off x="2912500" y="3973590"/>
                <a:ext cx="418680" cy="2955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208" name="Ink 207">
                <a:extLst>
                  <a:ext uri="{FF2B5EF4-FFF2-40B4-BE49-F238E27FC236}">
                    <a16:creationId xmlns:a16="http://schemas.microsoft.com/office/drawing/2014/main" id="{6B1780FD-B324-57AF-559A-3D306C6B5B39}"/>
                  </a:ext>
                </a:extLst>
              </p14:cNvPr>
              <p14:cNvContentPartPr/>
              <p14:nvPr/>
            </p14:nvContentPartPr>
            <p14:xfrm>
              <a:off x="2907460" y="4131630"/>
              <a:ext cx="380160" cy="28080"/>
            </p14:xfrm>
          </p:contentPart>
        </mc:Choice>
        <mc:Fallback xmlns="">
          <p:pic>
            <p:nvPicPr>
              <p:cNvPr id="208" name="Ink 207">
                <a:extLst>
                  <a:ext uri="{FF2B5EF4-FFF2-40B4-BE49-F238E27FC236}">
                    <a16:creationId xmlns:a16="http://schemas.microsoft.com/office/drawing/2014/main" id="{6B1780FD-B324-57AF-559A-3D306C6B5B39}"/>
                  </a:ext>
                </a:extLst>
              </p:cNvPr>
              <p:cNvPicPr/>
              <p:nvPr/>
            </p:nvPicPr>
            <p:blipFill>
              <a:blip r:embed="rId103"/>
              <a:stretch>
                <a:fillRect/>
              </a:stretch>
            </p:blipFill>
            <p:spPr>
              <a:xfrm>
                <a:off x="2835820" y="3987990"/>
                <a:ext cx="523800" cy="31572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209" name="Ink 208">
                <a:extLst>
                  <a:ext uri="{FF2B5EF4-FFF2-40B4-BE49-F238E27FC236}">
                    <a16:creationId xmlns:a16="http://schemas.microsoft.com/office/drawing/2014/main" id="{B802257F-DE22-5722-1062-5B00FC993343}"/>
                  </a:ext>
                </a:extLst>
              </p14:cNvPr>
              <p14:cNvContentPartPr/>
              <p14:nvPr/>
            </p14:nvContentPartPr>
            <p14:xfrm>
              <a:off x="3395260" y="3843990"/>
              <a:ext cx="1210680" cy="312840"/>
            </p14:xfrm>
          </p:contentPart>
        </mc:Choice>
        <mc:Fallback xmlns="">
          <p:pic>
            <p:nvPicPr>
              <p:cNvPr id="209" name="Ink 208">
                <a:extLst>
                  <a:ext uri="{FF2B5EF4-FFF2-40B4-BE49-F238E27FC236}">
                    <a16:creationId xmlns:a16="http://schemas.microsoft.com/office/drawing/2014/main" id="{B802257F-DE22-5722-1062-5B00FC993343}"/>
                  </a:ext>
                </a:extLst>
              </p:cNvPr>
              <p:cNvPicPr/>
              <p:nvPr/>
            </p:nvPicPr>
            <p:blipFill>
              <a:blip r:embed="rId105"/>
              <a:stretch>
                <a:fillRect/>
              </a:stretch>
            </p:blipFill>
            <p:spPr>
              <a:xfrm>
                <a:off x="3323260" y="3700350"/>
                <a:ext cx="1354320" cy="60048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9" name="Ink 58">
                <a:extLst>
                  <a:ext uri="{FF2B5EF4-FFF2-40B4-BE49-F238E27FC236}">
                    <a16:creationId xmlns:a16="http://schemas.microsoft.com/office/drawing/2014/main" id="{DB56D022-CB01-193E-1A0B-E2CB914C3685}"/>
                  </a:ext>
                </a:extLst>
              </p14:cNvPr>
              <p14:cNvContentPartPr/>
              <p14:nvPr/>
            </p14:nvContentPartPr>
            <p14:xfrm>
              <a:off x="4632580" y="4003470"/>
              <a:ext cx="16200" cy="149040"/>
            </p14:xfrm>
          </p:contentPart>
        </mc:Choice>
        <mc:Fallback xmlns="">
          <p:pic>
            <p:nvPicPr>
              <p:cNvPr id="59" name="Ink 58">
                <a:extLst>
                  <a:ext uri="{FF2B5EF4-FFF2-40B4-BE49-F238E27FC236}">
                    <a16:creationId xmlns:a16="http://schemas.microsoft.com/office/drawing/2014/main" id="{DB56D022-CB01-193E-1A0B-E2CB914C3685}"/>
                  </a:ext>
                </a:extLst>
              </p:cNvPr>
              <p:cNvPicPr/>
              <p:nvPr/>
            </p:nvPicPr>
            <p:blipFill>
              <a:blip r:embed="rId107"/>
              <a:stretch>
                <a:fillRect/>
              </a:stretch>
            </p:blipFill>
            <p:spPr>
              <a:xfrm>
                <a:off x="4560580" y="3859470"/>
                <a:ext cx="159840" cy="43668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63" name="Ink 62">
                <a:extLst>
                  <a:ext uri="{FF2B5EF4-FFF2-40B4-BE49-F238E27FC236}">
                    <a16:creationId xmlns:a16="http://schemas.microsoft.com/office/drawing/2014/main" id="{E84A5431-EF94-FB5D-EAE1-6C612D5C7E3F}"/>
                  </a:ext>
                </a:extLst>
              </p14:cNvPr>
              <p14:cNvContentPartPr/>
              <p14:nvPr/>
            </p14:nvContentPartPr>
            <p14:xfrm>
              <a:off x="4598740" y="4024710"/>
              <a:ext cx="51120" cy="348480"/>
            </p14:xfrm>
          </p:contentPart>
        </mc:Choice>
        <mc:Fallback xmlns="">
          <p:pic>
            <p:nvPicPr>
              <p:cNvPr id="63" name="Ink 62">
                <a:extLst>
                  <a:ext uri="{FF2B5EF4-FFF2-40B4-BE49-F238E27FC236}">
                    <a16:creationId xmlns:a16="http://schemas.microsoft.com/office/drawing/2014/main" id="{E84A5431-EF94-FB5D-EAE1-6C612D5C7E3F}"/>
                  </a:ext>
                </a:extLst>
              </p:cNvPr>
              <p:cNvPicPr/>
              <p:nvPr/>
            </p:nvPicPr>
            <p:blipFill>
              <a:blip r:embed="rId109"/>
              <a:stretch>
                <a:fillRect/>
              </a:stretch>
            </p:blipFill>
            <p:spPr>
              <a:xfrm>
                <a:off x="4526740" y="3880710"/>
                <a:ext cx="194760" cy="63612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57" name="Ink 56">
                <a:extLst>
                  <a:ext uri="{FF2B5EF4-FFF2-40B4-BE49-F238E27FC236}">
                    <a16:creationId xmlns:a16="http://schemas.microsoft.com/office/drawing/2014/main" id="{B0670409-C108-F8A2-2A43-5E3AAE79918F}"/>
                  </a:ext>
                </a:extLst>
              </p14:cNvPr>
              <p14:cNvContentPartPr/>
              <p14:nvPr/>
            </p14:nvContentPartPr>
            <p14:xfrm>
              <a:off x="4656700" y="3977550"/>
              <a:ext cx="14040" cy="166320"/>
            </p14:xfrm>
          </p:contentPart>
        </mc:Choice>
        <mc:Fallback xmlns="">
          <p:pic>
            <p:nvPicPr>
              <p:cNvPr id="57" name="Ink 56">
                <a:extLst>
                  <a:ext uri="{FF2B5EF4-FFF2-40B4-BE49-F238E27FC236}">
                    <a16:creationId xmlns:a16="http://schemas.microsoft.com/office/drawing/2014/main" id="{B0670409-C108-F8A2-2A43-5E3AAE79918F}"/>
                  </a:ext>
                </a:extLst>
              </p:cNvPr>
              <p:cNvPicPr/>
              <p:nvPr/>
            </p:nvPicPr>
            <p:blipFill>
              <a:blip r:embed="rId111"/>
              <a:stretch>
                <a:fillRect/>
              </a:stretch>
            </p:blipFill>
            <p:spPr>
              <a:xfrm>
                <a:off x="4584700" y="3833550"/>
                <a:ext cx="15768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62" name="Ink 61">
                <a:extLst>
                  <a:ext uri="{FF2B5EF4-FFF2-40B4-BE49-F238E27FC236}">
                    <a16:creationId xmlns:a16="http://schemas.microsoft.com/office/drawing/2014/main" id="{B0FE582F-CF24-557F-0671-96622E9BADF2}"/>
                  </a:ext>
                </a:extLst>
              </p14:cNvPr>
              <p14:cNvContentPartPr/>
              <p14:nvPr/>
            </p14:nvContentPartPr>
            <p14:xfrm>
              <a:off x="4626460" y="4058190"/>
              <a:ext cx="43560" cy="566640"/>
            </p14:xfrm>
          </p:contentPart>
        </mc:Choice>
        <mc:Fallback xmlns="">
          <p:pic>
            <p:nvPicPr>
              <p:cNvPr id="62" name="Ink 61">
                <a:extLst>
                  <a:ext uri="{FF2B5EF4-FFF2-40B4-BE49-F238E27FC236}">
                    <a16:creationId xmlns:a16="http://schemas.microsoft.com/office/drawing/2014/main" id="{B0FE582F-CF24-557F-0671-96622E9BADF2}"/>
                  </a:ext>
                </a:extLst>
              </p:cNvPr>
              <p:cNvPicPr/>
              <p:nvPr/>
            </p:nvPicPr>
            <p:blipFill>
              <a:blip r:embed="rId113"/>
              <a:stretch>
                <a:fillRect/>
              </a:stretch>
            </p:blipFill>
            <p:spPr>
              <a:xfrm>
                <a:off x="4554460" y="3914190"/>
                <a:ext cx="187200" cy="8542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552" name="Ink 551">
                <a:extLst>
                  <a:ext uri="{FF2B5EF4-FFF2-40B4-BE49-F238E27FC236}">
                    <a16:creationId xmlns:a16="http://schemas.microsoft.com/office/drawing/2014/main" id="{8B5090F3-8795-44A4-80D8-8FBC7E5626FE}"/>
                  </a:ext>
                </a:extLst>
              </p14:cNvPr>
              <p14:cNvContentPartPr/>
              <p14:nvPr/>
            </p14:nvContentPartPr>
            <p14:xfrm>
              <a:off x="3049300" y="4330350"/>
              <a:ext cx="1174320" cy="276120"/>
            </p14:xfrm>
          </p:contentPart>
        </mc:Choice>
        <mc:Fallback xmlns="">
          <p:pic>
            <p:nvPicPr>
              <p:cNvPr id="552" name="Ink 551">
                <a:extLst>
                  <a:ext uri="{FF2B5EF4-FFF2-40B4-BE49-F238E27FC236}">
                    <a16:creationId xmlns:a16="http://schemas.microsoft.com/office/drawing/2014/main" id="{8B5090F3-8795-44A4-80D8-8FBC7E5626FE}"/>
                  </a:ext>
                </a:extLst>
              </p:cNvPr>
              <p:cNvPicPr/>
              <p:nvPr/>
            </p:nvPicPr>
            <p:blipFill>
              <a:blip r:embed="rId115"/>
              <a:stretch>
                <a:fillRect/>
              </a:stretch>
            </p:blipFill>
            <p:spPr>
              <a:xfrm>
                <a:off x="2977300" y="4186350"/>
                <a:ext cx="1317960" cy="56376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211" name="Ink 210">
                <a:extLst>
                  <a:ext uri="{FF2B5EF4-FFF2-40B4-BE49-F238E27FC236}">
                    <a16:creationId xmlns:a16="http://schemas.microsoft.com/office/drawing/2014/main" id="{7BA796E1-F820-AD57-039B-CB682A7D3473}"/>
                  </a:ext>
                </a:extLst>
              </p14:cNvPr>
              <p14:cNvContentPartPr/>
              <p14:nvPr/>
            </p14:nvContentPartPr>
            <p14:xfrm>
              <a:off x="3012220" y="4044870"/>
              <a:ext cx="701640" cy="421200"/>
            </p14:xfrm>
          </p:contentPart>
        </mc:Choice>
        <mc:Fallback xmlns="">
          <p:pic>
            <p:nvPicPr>
              <p:cNvPr id="211" name="Ink 210">
                <a:extLst>
                  <a:ext uri="{FF2B5EF4-FFF2-40B4-BE49-F238E27FC236}">
                    <a16:creationId xmlns:a16="http://schemas.microsoft.com/office/drawing/2014/main" id="{7BA796E1-F820-AD57-039B-CB682A7D3473}"/>
                  </a:ext>
                </a:extLst>
              </p:cNvPr>
              <p:cNvPicPr/>
              <p:nvPr/>
            </p:nvPicPr>
            <p:blipFill>
              <a:blip r:embed="rId117"/>
              <a:stretch>
                <a:fillRect/>
              </a:stretch>
            </p:blipFill>
            <p:spPr>
              <a:xfrm>
                <a:off x="2940220" y="3900870"/>
                <a:ext cx="845280" cy="70884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390" name="Ink 389">
                <a:extLst>
                  <a:ext uri="{FF2B5EF4-FFF2-40B4-BE49-F238E27FC236}">
                    <a16:creationId xmlns:a16="http://schemas.microsoft.com/office/drawing/2014/main" id="{1AF7CF5E-BB69-B3C5-726E-903A51F11A1C}"/>
                  </a:ext>
                </a:extLst>
              </p14:cNvPr>
              <p14:cNvContentPartPr/>
              <p14:nvPr/>
            </p14:nvContentPartPr>
            <p14:xfrm>
              <a:off x="2940220" y="4030830"/>
              <a:ext cx="27720" cy="565560"/>
            </p14:xfrm>
          </p:contentPart>
        </mc:Choice>
        <mc:Fallback xmlns="">
          <p:pic>
            <p:nvPicPr>
              <p:cNvPr id="390" name="Ink 389">
                <a:extLst>
                  <a:ext uri="{FF2B5EF4-FFF2-40B4-BE49-F238E27FC236}">
                    <a16:creationId xmlns:a16="http://schemas.microsoft.com/office/drawing/2014/main" id="{1AF7CF5E-BB69-B3C5-726E-903A51F11A1C}"/>
                  </a:ext>
                </a:extLst>
              </p:cNvPr>
              <p:cNvPicPr/>
              <p:nvPr/>
            </p:nvPicPr>
            <p:blipFill>
              <a:blip r:embed="rId119"/>
              <a:stretch>
                <a:fillRect/>
              </a:stretch>
            </p:blipFill>
            <p:spPr>
              <a:xfrm>
                <a:off x="2868580" y="3887190"/>
                <a:ext cx="171360" cy="85320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551" name="Ink 550">
                <a:extLst>
                  <a:ext uri="{FF2B5EF4-FFF2-40B4-BE49-F238E27FC236}">
                    <a16:creationId xmlns:a16="http://schemas.microsoft.com/office/drawing/2014/main" id="{E4D76868-CBA1-6FA7-C1BD-AF37B3230988}"/>
                  </a:ext>
                </a:extLst>
              </p14:cNvPr>
              <p14:cNvContentPartPr/>
              <p14:nvPr/>
            </p14:nvContentPartPr>
            <p14:xfrm>
              <a:off x="2945260" y="4499910"/>
              <a:ext cx="23400" cy="137160"/>
            </p14:xfrm>
          </p:contentPart>
        </mc:Choice>
        <mc:Fallback xmlns="">
          <p:pic>
            <p:nvPicPr>
              <p:cNvPr id="551" name="Ink 550">
                <a:extLst>
                  <a:ext uri="{FF2B5EF4-FFF2-40B4-BE49-F238E27FC236}">
                    <a16:creationId xmlns:a16="http://schemas.microsoft.com/office/drawing/2014/main" id="{E4D76868-CBA1-6FA7-C1BD-AF37B3230988}"/>
                  </a:ext>
                </a:extLst>
              </p:cNvPr>
              <p:cNvPicPr/>
              <p:nvPr/>
            </p:nvPicPr>
            <p:blipFill>
              <a:blip r:embed="rId121"/>
              <a:stretch>
                <a:fillRect/>
              </a:stretch>
            </p:blipFill>
            <p:spPr>
              <a:xfrm>
                <a:off x="2873260" y="4356270"/>
                <a:ext cx="167040" cy="4248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550" name="Ink 549">
                <a:extLst>
                  <a:ext uri="{FF2B5EF4-FFF2-40B4-BE49-F238E27FC236}">
                    <a16:creationId xmlns:a16="http://schemas.microsoft.com/office/drawing/2014/main" id="{E1BF8572-1188-F721-ECAE-D46A10FF4378}"/>
                  </a:ext>
                </a:extLst>
              </p14:cNvPr>
              <p14:cNvContentPartPr/>
              <p14:nvPr/>
            </p14:nvContentPartPr>
            <p14:xfrm>
              <a:off x="2977660" y="3978270"/>
              <a:ext cx="58680" cy="613080"/>
            </p14:xfrm>
          </p:contentPart>
        </mc:Choice>
        <mc:Fallback xmlns="">
          <p:pic>
            <p:nvPicPr>
              <p:cNvPr id="550" name="Ink 549">
                <a:extLst>
                  <a:ext uri="{FF2B5EF4-FFF2-40B4-BE49-F238E27FC236}">
                    <a16:creationId xmlns:a16="http://schemas.microsoft.com/office/drawing/2014/main" id="{E1BF8572-1188-F721-ECAE-D46A10FF4378}"/>
                  </a:ext>
                </a:extLst>
              </p:cNvPr>
              <p:cNvPicPr/>
              <p:nvPr/>
            </p:nvPicPr>
            <p:blipFill>
              <a:blip r:embed="rId123"/>
              <a:stretch>
                <a:fillRect/>
              </a:stretch>
            </p:blipFill>
            <p:spPr>
              <a:xfrm>
                <a:off x="2906020" y="3834630"/>
                <a:ext cx="202320" cy="9007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549" name="Ink 548">
                <a:extLst>
                  <a:ext uri="{FF2B5EF4-FFF2-40B4-BE49-F238E27FC236}">
                    <a16:creationId xmlns:a16="http://schemas.microsoft.com/office/drawing/2014/main" id="{13889D8F-7603-5F95-5EF4-E10D936A603D}"/>
                  </a:ext>
                </a:extLst>
              </p14:cNvPr>
              <p14:cNvContentPartPr/>
              <p14:nvPr/>
            </p14:nvContentPartPr>
            <p14:xfrm>
              <a:off x="3101140" y="4589910"/>
              <a:ext cx="39240" cy="1800"/>
            </p14:xfrm>
          </p:contentPart>
        </mc:Choice>
        <mc:Fallback xmlns="">
          <p:pic>
            <p:nvPicPr>
              <p:cNvPr id="549" name="Ink 548">
                <a:extLst>
                  <a:ext uri="{FF2B5EF4-FFF2-40B4-BE49-F238E27FC236}">
                    <a16:creationId xmlns:a16="http://schemas.microsoft.com/office/drawing/2014/main" id="{13889D8F-7603-5F95-5EF4-E10D936A603D}"/>
                  </a:ext>
                </a:extLst>
              </p:cNvPr>
              <p:cNvPicPr/>
              <p:nvPr/>
            </p:nvPicPr>
            <p:blipFill>
              <a:blip r:embed="rId125"/>
              <a:stretch>
                <a:fillRect/>
              </a:stretch>
            </p:blipFill>
            <p:spPr>
              <a:xfrm>
                <a:off x="3029140" y="4445910"/>
                <a:ext cx="18288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434" name="Ink 433">
                <a:extLst>
                  <a:ext uri="{FF2B5EF4-FFF2-40B4-BE49-F238E27FC236}">
                    <a16:creationId xmlns:a16="http://schemas.microsoft.com/office/drawing/2014/main" id="{07EC6255-A719-0E6B-EE16-B7224110A900}"/>
                  </a:ext>
                </a:extLst>
              </p14:cNvPr>
              <p14:cNvContentPartPr/>
              <p14:nvPr/>
            </p14:nvContentPartPr>
            <p14:xfrm>
              <a:off x="3134980" y="5902110"/>
              <a:ext cx="941040" cy="65160"/>
            </p14:xfrm>
          </p:contentPart>
        </mc:Choice>
        <mc:Fallback xmlns="">
          <p:pic>
            <p:nvPicPr>
              <p:cNvPr id="434" name="Ink 433">
                <a:extLst>
                  <a:ext uri="{FF2B5EF4-FFF2-40B4-BE49-F238E27FC236}">
                    <a16:creationId xmlns:a16="http://schemas.microsoft.com/office/drawing/2014/main" id="{07EC6255-A719-0E6B-EE16-B7224110A900}"/>
                  </a:ext>
                </a:extLst>
              </p:cNvPr>
              <p:cNvPicPr/>
              <p:nvPr/>
            </p:nvPicPr>
            <p:blipFill>
              <a:blip r:embed="rId127"/>
              <a:stretch>
                <a:fillRect/>
              </a:stretch>
            </p:blipFill>
            <p:spPr>
              <a:xfrm>
                <a:off x="3063340" y="5758110"/>
                <a:ext cx="1084680" cy="3528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432" name="Ink 431">
                <a:extLst>
                  <a:ext uri="{FF2B5EF4-FFF2-40B4-BE49-F238E27FC236}">
                    <a16:creationId xmlns:a16="http://schemas.microsoft.com/office/drawing/2014/main" id="{3D94E1D3-5606-3418-9CB6-19223F5B9936}"/>
                  </a:ext>
                </a:extLst>
              </p14:cNvPr>
              <p14:cNvContentPartPr/>
              <p14:nvPr/>
            </p14:nvContentPartPr>
            <p14:xfrm>
              <a:off x="3135340" y="5903550"/>
              <a:ext cx="316440" cy="25920"/>
            </p14:xfrm>
          </p:contentPart>
        </mc:Choice>
        <mc:Fallback xmlns="">
          <p:pic>
            <p:nvPicPr>
              <p:cNvPr id="432" name="Ink 431">
                <a:extLst>
                  <a:ext uri="{FF2B5EF4-FFF2-40B4-BE49-F238E27FC236}">
                    <a16:creationId xmlns:a16="http://schemas.microsoft.com/office/drawing/2014/main" id="{3D94E1D3-5606-3418-9CB6-19223F5B9936}"/>
                  </a:ext>
                </a:extLst>
              </p:cNvPr>
              <p:cNvPicPr/>
              <p:nvPr/>
            </p:nvPicPr>
            <p:blipFill>
              <a:blip r:embed="rId129"/>
              <a:stretch>
                <a:fillRect/>
              </a:stretch>
            </p:blipFill>
            <p:spPr>
              <a:xfrm>
                <a:off x="3063340" y="5759550"/>
                <a:ext cx="46008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431" name="Ink 430">
                <a:extLst>
                  <a:ext uri="{FF2B5EF4-FFF2-40B4-BE49-F238E27FC236}">
                    <a16:creationId xmlns:a16="http://schemas.microsoft.com/office/drawing/2014/main" id="{B22E99F5-B353-B91E-B155-0B0578C5030F}"/>
                  </a:ext>
                </a:extLst>
              </p14:cNvPr>
              <p14:cNvContentPartPr/>
              <p14:nvPr/>
            </p14:nvContentPartPr>
            <p14:xfrm>
              <a:off x="3134980" y="5930190"/>
              <a:ext cx="123480" cy="3240"/>
            </p14:xfrm>
          </p:contentPart>
        </mc:Choice>
        <mc:Fallback xmlns="">
          <p:pic>
            <p:nvPicPr>
              <p:cNvPr id="431" name="Ink 430">
                <a:extLst>
                  <a:ext uri="{FF2B5EF4-FFF2-40B4-BE49-F238E27FC236}">
                    <a16:creationId xmlns:a16="http://schemas.microsoft.com/office/drawing/2014/main" id="{B22E99F5-B353-B91E-B155-0B0578C5030F}"/>
                  </a:ext>
                </a:extLst>
              </p:cNvPr>
              <p:cNvPicPr/>
              <p:nvPr/>
            </p:nvPicPr>
            <p:blipFill>
              <a:blip r:embed="rId131"/>
              <a:stretch>
                <a:fillRect/>
              </a:stretch>
            </p:blipFill>
            <p:spPr>
              <a:xfrm>
                <a:off x="3063340" y="5786550"/>
                <a:ext cx="26712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217" name="Ink 216">
                <a:extLst>
                  <a:ext uri="{FF2B5EF4-FFF2-40B4-BE49-F238E27FC236}">
                    <a16:creationId xmlns:a16="http://schemas.microsoft.com/office/drawing/2014/main" id="{6B30722D-5B39-68C9-0A9C-F35EBB812111}"/>
                  </a:ext>
                </a:extLst>
              </p14:cNvPr>
              <p14:cNvContentPartPr/>
              <p14:nvPr/>
            </p14:nvContentPartPr>
            <p14:xfrm>
              <a:off x="3194020" y="5963310"/>
              <a:ext cx="1287720" cy="60120"/>
            </p14:xfrm>
          </p:contentPart>
        </mc:Choice>
        <mc:Fallback xmlns="">
          <p:pic>
            <p:nvPicPr>
              <p:cNvPr id="217" name="Ink 216">
                <a:extLst>
                  <a:ext uri="{FF2B5EF4-FFF2-40B4-BE49-F238E27FC236}">
                    <a16:creationId xmlns:a16="http://schemas.microsoft.com/office/drawing/2014/main" id="{6B30722D-5B39-68C9-0A9C-F35EBB812111}"/>
                  </a:ext>
                </a:extLst>
              </p:cNvPr>
              <p:cNvPicPr/>
              <p:nvPr/>
            </p:nvPicPr>
            <p:blipFill>
              <a:blip r:embed="rId133"/>
              <a:stretch>
                <a:fillRect/>
              </a:stretch>
            </p:blipFill>
            <p:spPr>
              <a:xfrm>
                <a:off x="3122020" y="5819670"/>
                <a:ext cx="1431360" cy="34776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374" name="Ink 373">
                <a:extLst>
                  <a:ext uri="{FF2B5EF4-FFF2-40B4-BE49-F238E27FC236}">
                    <a16:creationId xmlns:a16="http://schemas.microsoft.com/office/drawing/2014/main" id="{865DB7C4-2E4D-EB60-FEC7-232EC48EB3EE}"/>
                  </a:ext>
                </a:extLst>
              </p14:cNvPr>
              <p14:cNvContentPartPr/>
              <p14:nvPr/>
            </p14:nvContentPartPr>
            <p14:xfrm>
              <a:off x="5820580" y="3874590"/>
              <a:ext cx="868320" cy="203040"/>
            </p14:xfrm>
          </p:contentPart>
        </mc:Choice>
        <mc:Fallback xmlns="">
          <p:pic>
            <p:nvPicPr>
              <p:cNvPr id="374" name="Ink 373">
                <a:extLst>
                  <a:ext uri="{FF2B5EF4-FFF2-40B4-BE49-F238E27FC236}">
                    <a16:creationId xmlns:a16="http://schemas.microsoft.com/office/drawing/2014/main" id="{865DB7C4-2E4D-EB60-FEC7-232EC48EB3EE}"/>
                  </a:ext>
                </a:extLst>
              </p:cNvPr>
              <p:cNvPicPr/>
              <p:nvPr/>
            </p:nvPicPr>
            <p:blipFill>
              <a:blip r:embed="rId143"/>
              <a:stretch>
                <a:fillRect/>
              </a:stretch>
            </p:blipFill>
            <p:spPr>
              <a:xfrm>
                <a:off x="5748580" y="3730590"/>
                <a:ext cx="1011960" cy="49068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4" name="Ink 3">
                <a:extLst>
                  <a:ext uri="{FF2B5EF4-FFF2-40B4-BE49-F238E27FC236}">
                    <a16:creationId xmlns:a16="http://schemas.microsoft.com/office/drawing/2014/main" id="{0E226DEE-1033-84A6-7518-7B49439AD443}"/>
                  </a:ext>
                </a:extLst>
              </p14:cNvPr>
              <p14:cNvContentPartPr/>
              <p14:nvPr/>
            </p14:nvContentPartPr>
            <p14:xfrm>
              <a:off x="4582540" y="3860910"/>
              <a:ext cx="1765440" cy="92160"/>
            </p14:xfrm>
          </p:contentPart>
        </mc:Choice>
        <mc:Fallback xmlns="">
          <p:pic>
            <p:nvPicPr>
              <p:cNvPr id="4" name="Ink 3">
                <a:extLst>
                  <a:ext uri="{FF2B5EF4-FFF2-40B4-BE49-F238E27FC236}">
                    <a16:creationId xmlns:a16="http://schemas.microsoft.com/office/drawing/2014/main" id="{0E226DEE-1033-84A6-7518-7B49439AD443}"/>
                  </a:ext>
                </a:extLst>
              </p:cNvPr>
              <p:cNvPicPr/>
              <p:nvPr/>
            </p:nvPicPr>
            <p:blipFill>
              <a:blip r:embed="rId145"/>
              <a:stretch>
                <a:fillRect/>
              </a:stretch>
            </p:blipFill>
            <p:spPr>
              <a:xfrm>
                <a:off x="4510540" y="3716910"/>
                <a:ext cx="1909080" cy="3798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460" name="Ink 459">
                <a:extLst>
                  <a:ext uri="{FF2B5EF4-FFF2-40B4-BE49-F238E27FC236}">
                    <a16:creationId xmlns:a16="http://schemas.microsoft.com/office/drawing/2014/main" id="{FB43A697-6870-0A06-06B3-4DBF323F6B8A}"/>
                  </a:ext>
                </a:extLst>
              </p14:cNvPr>
              <p14:cNvContentPartPr/>
              <p14:nvPr/>
            </p14:nvContentPartPr>
            <p14:xfrm>
              <a:off x="4679020" y="4047390"/>
              <a:ext cx="510120" cy="7200"/>
            </p14:xfrm>
          </p:contentPart>
        </mc:Choice>
        <mc:Fallback xmlns="">
          <p:pic>
            <p:nvPicPr>
              <p:cNvPr id="460" name="Ink 459">
                <a:extLst>
                  <a:ext uri="{FF2B5EF4-FFF2-40B4-BE49-F238E27FC236}">
                    <a16:creationId xmlns:a16="http://schemas.microsoft.com/office/drawing/2014/main" id="{FB43A697-6870-0A06-06B3-4DBF323F6B8A}"/>
                  </a:ext>
                </a:extLst>
              </p:cNvPr>
              <p:cNvPicPr/>
              <p:nvPr/>
            </p:nvPicPr>
            <p:blipFill>
              <a:blip r:embed="rId147"/>
              <a:stretch>
                <a:fillRect/>
              </a:stretch>
            </p:blipFill>
            <p:spPr>
              <a:xfrm>
                <a:off x="4607020" y="3903390"/>
                <a:ext cx="65376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50" name="Ink 49">
                <a:extLst>
                  <a:ext uri="{FF2B5EF4-FFF2-40B4-BE49-F238E27FC236}">
                    <a16:creationId xmlns:a16="http://schemas.microsoft.com/office/drawing/2014/main" id="{AA0DB6C8-2757-8F1F-0401-72689BD961D5}"/>
                  </a:ext>
                </a:extLst>
              </p14:cNvPr>
              <p14:cNvContentPartPr/>
              <p14:nvPr/>
            </p14:nvContentPartPr>
            <p14:xfrm>
              <a:off x="5422420" y="3959550"/>
              <a:ext cx="782640" cy="91440"/>
            </p14:xfrm>
          </p:contentPart>
        </mc:Choice>
        <mc:Fallback xmlns="">
          <p:pic>
            <p:nvPicPr>
              <p:cNvPr id="50" name="Ink 49">
                <a:extLst>
                  <a:ext uri="{FF2B5EF4-FFF2-40B4-BE49-F238E27FC236}">
                    <a16:creationId xmlns:a16="http://schemas.microsoft.com/office/drawing/2014/main" id="{AA0DB6C8-2757-8F1F-0401-72689BD961D5}"/>
                  </a:ext>
                </a:extLst>
              </p:cNvPr>
              <p:cNvPicPr/>
              <p:nvPr/>
            </p:nvPicPr>
            <p:blipFill>
              <a:blip r:embed="rId149"/>
              <a:stretch>
                <a:fillRect/>
              </a:stretch>
            </p:blipFill>
            <p:spPr>
              <a:xfrm>
                <a:off x="5350420" y="3815910"/>
                <a:ext cx="926280" cy="37908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49" name="Ink 48">
                <a:extLst>
                  <a:ext uri="{FF2B5EF4-FFF2-40B4-BE49-F238E27FC236}">
                    <a16:creationId xmlns:a16="http://schemas.microsoft.com/office/drawing/2014/main" id="{20AA93FE-20B5-B639-971B-427749BDA6C5}"/>
                  </a:ext>
                </a:extLst>
              </p14:cNvPr>
              <p14:cNvContentPartPr/>
              <p14:nvPr/>
            </p14:nvContentPartPr>
            <p14:xfrm>
              <a:off x="5940820" y="4062870"/>
              <a:ext cx="140760" cy="23040"/>
            </p14:xfrm>
          </p:contentPart>
        </mc:Choice>
        <mc:Fallback xmlns="">
          <p:pic>
            <p:nvPicPr>
              <p:cNvPr id="49" name="Ink 48">
                <a:extLst>
                  <a:ext uri="{FF2B5EF4-FFF2-40B4-BE49-F238E27FC236}">
                    <a16:creationId xmlns:a16="http://schemas.microsoft.com/office/drawing/2014/main" id="{20AA93FE-20B5-B639-971B-427749BDA6C5}"/>
                  </a:ext>
                </a:extLst>
              </p:cNvPr>
              <p:cNvPicPr/>
              <p:nvPr/>
            </p:nvPicPr>
            <p:blipFill>
              <a:blip r:embed="rId151"/>
              <a:stretch>
                <a:fillRect/>
              </a:stretch>
            </p:blipFill>
            <p:spPr>
              <a:xfrm>
                <a:off x="5868820" y="3918870"/>
                <a:ext cx="28440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458" name="Ink 457">
                <a:extLst>
                  <a:ext uri="{FF2B5EF4-FFF2-40B4-BE49-F238E27FC236}">
                    <a16:creationId xmlns:a16="http://schemas.microsoft.com/office/drawing/2014/main" id="{2DAD2DB5-4E5E-6E43-8626-853239EC8932}"/>
                  </a:ext>
                </a:extLst>
              </p14:cNvPr>
              <p14:cNvContentPartPr/>
              <p14:nvPr/>
            </p14:nvContentPartPr>
            <p14:xfrm>
              <a:off x="4558060" y="3985470"/>
              <a:ext cx="1820880" cy="69840"/>
            </p14:xfrm>
          </p:contentPart>
        </mc:Choice>
        <mc:Fallback xmlns="">
          <p:pic>
            <p:nvPicPr>
              <p:cNvPr id="458" name="Ink 457">
                <a:extLst>
                  <a:ext uri="{FF2B5EF4-FFF2-40B4-BE49-F238E27FC236}">
                    <a16:creationId xmlns:a16="http://schemas.microsoft.com/office/drawing/2014/main" id="{2DAD2DB5-4E5E-6E43-8626-853239EC8932}"/>
                  </a:ext>
                </a:extLst>
              </p:cNvPr>
              <p:cNvPicPr/>
              <p:nvPr/>
            </p:nvPicPr>
            <p:blipFill>
              <a:blip r:embed="rId153"/>
              <a:stretch>
                <a:fillRect/>
              </a:stretch>
            </p:blipFill>
            <p:spPr>
              <a:xfrm>
                <a:off x="4486060" y="3841470"/>
                <a:ext cx="1964520" cy="35748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457" name="Ink 456">
                <a:extLst>
                  <a:ext uri="{FF2B5EF4-FFF2-40B4-BE49-F238E27FC236}">
                    <a16:creationId xmlns:a16="http://schemas.microsoft.com/office/drawing/2014/main" id="{25000B84-928D-2C42-3412-7BE9E9947C1D}"/>
                  </a:ext>
                </a:extLst>
              </p14:cNvPr>
              <p14:cNvContentPartPr/>
              <p14:nvPr/>
            </p14:nvContentPartPr>
            <p14:xfrm>
              <a:off x="4483540" y="3935430"/>
              <a:ext cx="1711800" cy="92160"/>
            </p14:xfrm>
          </p:contentPart>
        </mc:Choice>
        <mc:Fallback xmlns="">
          <p:pic>
            <p:nvPicPr>
              <p:cNvPr id="457" name="Ink 456">
                <a:extLst>
                  <a:ext uri="{FF2B5EF4-FFF2-40B4-BE49-F238E27FC236}">
                    <a16:creationId xmlns:a16="http://schemas.microsoft.com/office/drawing/2014/main" id="{25000B84-928D-2C42-3412-7BE9E9947C1D}"/>
                  </a:ext>
                </a:extLst>
              </p:cNvPr>
              <p:cNvPicPr/>
              <p:nvPr/>
            </p:nvPicPr>
            <p:blipFill>
              <a:blip r:embed="rId155"/>
              <a:stretch>
                <a:fillRect/>
              </a:stretch>
            </p:blipFill>
            <p:spPr>
              <a:xfrm>
                <a:off x="4411540" y="3791430"/>
                <a:ext cx="1855440" cy="3798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510" name="Ink 509">
                <a:extLst>
                  <a:ext uri="{FF2B5EF4-FFF2-40B4-BE49-F238E27FC236}">
                    <a16:creationId xmlns:a16="http://schemas.microsoft.com/office/drawing/2014/main" id="{FBC5803E-CCAE-69DC-F219-318DE81D2222}"/>
                  </a:ext>
                </a:extLst>
              </p14:cNvPr>
              <p14:cNvContentPartPr/>
              <p14:nvPr/>
            </p14:nvContentPartPr>
            <p14:xfrm>
              <a:off x="6742180" y="3951630"/>
              <a:ext cx="5400" cy="159840"/>
            </p14:xfrm>
          </p:contentPart>
        </mc:Choice>
        <mc:Fallback xmlns="">
          <p:pic>
            <p:nvPicPr>
              <p:cNvPr id="510" name="Ink 509">
                <a:extLst>
                  <a:ext uri="{FF2B5EF4-FFF2-40B4-BE49-F238E27FC236}">
                    <a16:creationId xmlns:a16="http://schemas.microsoft.com/office/drawing/2014/main" id="{FBC5803E-CCAE-69DC-F219-318DE81D2222}"/>
                  </a:ext>
                </a:extLst>
              </p:cNvPr>
              <p:cNvPicPr/>
              <p:nvPr/>
            </p:nvPicPr>
            <p:blipFill>
              <a:blip r:embed="rId157"/>
              <a:stretch>
                <a:fillRect/>
              </a:stretch>
            </p:blipFill>
            <p:spPr>
              <a:xfrm>
                <a:off x="6670180" y="3807630"/>
                <a:ext cx="149040" cy="44748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509" name="Ink 508">
                <a:extLst>
                  <a:ext uri="{FF2B5EF4-FFF2-40B4-BE49-F238E27FC236}">
                    <a16:creationId xmlns:a16="http://schemas.microsoft.com/office/drawing/2014/main" id="{FAB5F563-DAE8-D9EE-EF3E-13C4D6CE3C93}"/>
                  </a:ext>
                </a:extLst>
              </p14:cNvPr>
              <p14:cNvContentPartPr/>
              <p14:nvPr/>
            </p14:nvContentPartPr>
            <p14:xfrm>
              <a:off x="6729580" y="3892590"/>
              <a:ext cx="64080" cy="218520"/>
            </p14:xfrm>
          </p:contentPart>
        </mc:Choice>
        <mc:Fallback xmlns="">
          <p:pic>
            <p:nvPicPr>
              <p:cNvPr id="509" name="Ink 508">
                <a:extLst>
                  <a:ext uri="{FF2B5EF4-FFF2-40B4-BE49-F238E27FC236}">
                    <a16:creationId xmlns:a16="http://schemas.microsoft.com/office/drawing/2014/main" id="{FAB5F563-DAE8-D9EE-EF3E-13C4D6CE3C93}"/>
                  </a:ext>
                </a:extLst>
              </p:cNvPr>
              <p:cNvPicPr/>
              <p:nvPr/>
            </p:nvPicPr>
            <p:blipFill>
              <a:blip r:embed="rId159"/>
              <a:stretch>
                <a:fillRect/>
              </a:stretch>
            </p:blipFill>
            <p:spPr>
              <a:xfrm>
                <a:off x="6657580" y="3748950"/>
                <a:ext cx="207720" cy="50616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494" name="Ink 493">
                <a:extLst>
                  <a:ext uri="{FF2B5EF4-FFF2-40B4-BE49-F238E27FC236}">
                    <a16:creationId xmlns:a16="http://schemas.microsoft.com/office/drawing/2014/main" id="{13AFAF06-F702-C750-5076-FB617EBD108D}"/>
                  </a:ext>
                </a:extLst>
              </p14:cNvPr>
              <p14:cNvContentPartPr/>
              <p14:nvPr/>
            </p14:nvContentPartPr>
            <p14:xfrm>
              <a:off x="8285140" y="4933710"/>
              <a:ext cx="641880" cy="51120"/>
            </p14:xfrm>
          </p:contentPart>
        </mc:Choice>
        <mc:Fallback xmlns="">
          <p:pic>
            <p:nvPicPr>
              <p:cNvPr id="494" name="Ink 493">
                <a:extLst>
                  <a:ext uri="{FF2B5EF4-FFF2-40B4-BE49-F238E27FC236}">
                    <a16:creationId xmlns:a16="http://schemas.microsoft.com/office/drawing/2014/main" id="{13AFAF06-F702-C750-5076-FB617EBD108D}"/>
                  </a:ext>
                </a:extLst>
              </p:cNvPr>
              <p:cNvPicPr/>
              <p:nvPr/>
            </p:nvPicPr>
            <p:blipFill>
              <a:blip r:embed="rId161"/>
              <a:stretch>
                <a:fillRect/>
              </a:stretch>
            </p:blipFill>
            <p:spPr>
              <a:xfrm>
                <a:off x="8213500" y="4790070"/>
                <a:ext cx="78552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475" name="Ink 474">
                <a:extLst>
                  <a:ext uri="{FF2B5EF4-FFF2-40B4-BE49-F238E27FC236}">
                    <a16:creationId xmlns:a16="http://schemas.microsoft.com/office/drawing/2014/main" id="{5AE1EDC7-C021-9DA3-BA90-086B76EEB97C}"/>
                  </a:ext>
                </a:extLst>
              </p14:cNvPr>
              <p14:cNvContentPartPr/>
              <p14:nvPr/>
            </p14:nvContentPartPr>
            <p14:xfrm>
              <a:off x="7567660" y="4931550"/>
              <a:ext cx="1320840" cy="41400"/>
            </p14:xfrm>
          </p:contentPart>
        </mc:Choice>
        <mc:Fallback xmlns="">
          <p:pic>
            <p:nvPicPr>
              <p:cNvPr id="475" name="Ink 474">
                <a:extLst>
                  <a:ext uri="{FF2B5EF4-FFF2-40B4-BE49-F238E27FC236}">
                    <a16:creationId xmlns:a16="http://schemas.microsoft.com/office/drawing/2014/main" id="{5AE1EDC7-C021-9DA3-BA90-086B76EEB97C}"/>
                  </a:ext>
                </a:extLst>
              </p:cNvPr>
              <p:cNvPicPr/>
              <p:nvPr/>
            </p:nvPicPr>
            <p:blipFill>
              <a:blip r:embed="rId163"/>
              <a:stretch>
                <a:fillRect/>
              </a:stretch>
            </p:blipFill>
            <p:spPr>
              <a:xfrm>
                <a:off x="7495660" y="4787550"/>
                <a:ext cx="1464480" cy="3290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474" name="Ink 473">
                <a:extLst>
                  <a:ext uri="{FF2B5EF4-FFF2-40B4-BE49-F238E27FC236}">
                    <a16:creationId xmlns:a16="http://schemas.microsoft.com/office/drawing/2014/main" id="{57A19095-E780-A82C-1F4A-5B81B13FECCF}"/>
                  </a:ext>
                </a:extLst>
              </p14:cNvPr>
              <p14:cNvContentPartPr/>
              <p14:nvPr/>
            </p14:nvContentPartPr>
            <p14:xfrm>
              <a:off x="7616620" y="4933350"/>
              <a:ext cx="1225800" cy="38880"/>
            </p14:xfrm>
          </p:contentPart>
        </mc:Choice>
        <mc:Fallback xmlns="">
          <p:pic>
            <p:nvPicPr>
              <p:cNvPr id="474" name="Ink 473">
                <a:extLst>
                  <a:ext uri="{FF2B5EF4-FFF2-40B4-BE49-F238E27FC236}">
                    <a16:creationId xmlns:a16="http://schemas.microsoft.com/office/drawing/2014/main" id="{57A19095-E780-A82C-1F4A-5B81B13FECCF}"/>
                  </a:ext>
                </a:extLst>
              </p:cNvPr>
              <p:cNvPicPr/>
              <p:nvPr/>
            </p:nvPicPr>
            <p:blipFill>
              <a:blip r:embed="rId165"/>
              <a:stretch>
                <a:fillRect/>
              </a:stretch>
            </p:blipFill>
            <p:spPr>
              <a:xfrm>
                <a:off x="7544620" y="4789710"/>
                <a:ext cx="136944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493" name="Ink 492">
                <a:extLst>
                  <a:ext uri="{FF2B5EF4-FFF2-40B4-BE49-F238E27FC236}">
                    <a16:creationId xmlns:a16="http://schemas.microsoft.com/office/drawing/2014/main" id="{2E5F6DB3-03C0-F768-63B6-58E5E7206D17}"/>
                  </a:ext>
                </a:extLst>
              </p14:cNvPr>
              <p14:cNvContentPartPr/>
              <p14:nvPr/>
            </p14:nvContentPartPr>
            <p14:xfrm>
              <a:off x="8731180" y="4941270"/>
              <a:ext cx="365040" cy="38880"/>
            </p14:xfrm>
          </p:contentPart>
        </mc:Choice>
        <mc:Fallback xmlns="">
          <p:pic>
            <p:nvPicPr>
              <p:cNvPr id="493" name="Ink 492">
                <a:extLst>
                  <a:ext uri="{FF2B5EF4-FFF2-40B4-BE49-F238E27FC236}">
                    <a16:creationId xmlns:a16="http://schemas.microsoft.com/office/drawing/2014/main" id="{2E5F6DB3-03C0-F768-63B6-58E5E7206D17}"/>
                  </a:ext>
                </a:extLst>
              </p:cNvPr>
              <p:cNvPicPr/>
              <p:nvPr/>
            </p:nvPicPr>
            <p:blipFill>
              <a:blip r:embed="rId169"/>
              <a:stretch>
                <a:fillRect/>
              </a:stretch>
            </p:blipFill>
            <p:spPr>
              <a:xfrm>
                <a:off x="8659180" y="4797270"/>
                <a:ext cx="50868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492" name="Ink 491">
                <a:extLst>
                  <a:ext uri="{FF2B5EF4-FFF2-40B4-BE49-F238E27FC236}">
                    <a16:creationId xmlns:a16="http://schemas.microsoft.com/office/drawing/2014/main" id="{BCE3BA67-0FE5-23F4-7987-137080FE4073}"/>
                  </a:ext>
                </a:extLst>
              </p14:cNvPr>
              <p14:cNvContentPartPr/>
              <p14:nvPr/>
            </p14:nvContentPartPr>
            <p14:xfrm>
              <a:off x="8522020" y="4940910"/>
              <a:ext cx="472680" cy="89640"/>
            </p14:xfrm>
          </p:contentPart>
        </mc:Choice>
        <mc:Fallback xmlns="">
          <p:pic>
            <p:nvPicPr>
              <p:cNvPr id="492" name="Ink 491">
                <a:extLst>
                  <a:ext uri="{FF2B5EF4-FFF2-40B4-BE49-F238E27FC236}">
                    <a16:creationId xmlns:a16="http://schemas.microsoft.com/office/drawing/2014/main" id="{BCE3BA67-0FE5-23F4-7987-137080FE4073}"/>
                  </a:ext>
                </a:extLst>
              </p:cNvPr>
              <p:cNvPicPr/>
              <p:nvPr/>
            </p:nvPicPr>
            <p:blipFill>
              <a:blip r:embed="rId171"/>
              <a:stretch>
                <a:fillRect/>
              </a:stretch>
            </p:blipFill>
            <p:spPr>
              <a:xfrm>
                <a:off x="8450020" y="4797270"/>
                <a:ext cx="616320" cy="37728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491" name="Ink 490">
                <a:extLst>
                  <a:ext uri="{FF2B5EF4-FFF2-40B4-BE49-F238E27FC236}">
                    <a16:creationId xmlns:a16="http://schemas.microsoft.com/office/drawing/2014/main" id="{9B0E8373-B196-962B-8C71-61C7200BC254}"/>
                  </a:ext>
                </a:extLst>
              </p14:cNvPr>
              <p14:cNvContentPartPr/>
              <p14:nvPr/>
            </p14:nvContentPartPr>
            <p14:xfrm>
              <a:off x="7966900" y="4984470"/>
              <a:ext cx="960480" cy="64080"/>
            </p14:xfrm>
          </p:contentPart>
        </mc:Choice>
        <mc:Fallback xmlns="">
          <p:pic>
            <p:nvPicPr>
              <p:cNvPr id="491" name="Ink 490">
                <a:extLst>
                  <a:ext uri="{FF2B5EF4-FFF2-40B4-BE49-F238E27FC236}">
                    <a16:creationId xmlns:a16="http://schemas.microsoft.com/office/drawing/2014/main" id="{9B0E8373-B196-962B-8C71-61C7200BC254}"/>
                  </a:ext>
                </a:extLst>
              </p:cNvPr>
              <p:cNvPicPr/>
              <p:nvPr/>
            </p:nvPicPr>
            <p:blipFill>
              <a:blip r:embed="rId173"/>
              <a:stretch>
                <a:fillRect/>
              </a:stretch>
            </p:blipFill>
            <p:spPr>
              <a:xfrm>
                <a:off x="7895260" y="4840470"/>
                <a:ext cx="1104120" cy="35172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227" name="Ink 226">
                <a:extLst>
                  <a:ext uri="{FF2B5EF4-FFF2-40B4-BE49-F238E27FC236}">
                    <a16:creationId xmlns:a16="http://schemas.microsoft.com/office/drawing/2014/main" id="{C188C8E0-2A12-16A8-940D-B504919DDF6F}"/>
                  </a:ext>
                </a:extLst>
              </p14:cNvPr>
              <p14:cNvContentPartPr/>
              <p14:nvPr/>
            </p14:nvContentPartPr>
            <p14:xfrm>
              <a:off x="9551620" y="5460030"/>
              <a:ext cx="1058760" cy="34200"/>
            </p14:xfrm>
          </p:contentPart>
        </mc:Choice>
        <mc:Fallback xmlns="">
          <p:pic>
            <p:nvPicPr>
              <p:cNvPr id="227" name="Ink 226">
                <a:extLst>
                  <a:ext uri="{FF2B5EF4-FFF2-40B4-BE49-F238E27FC236}">
                    <a16:creationId xmlns:a16="http://schemas.microsoft.com/office/drawing/2014/main" id="{C188C8E0-2A12-16A8-940D-B504919DDF6F}"/>
                  </a:ext>
                </a:extLst>
              </p:cNvPr>
              <p:cNvPicPr/>
              <p:nvPr/>
            </p:nvPicPr>
            <p:blipFill>
              <a:blip r:embed="rId175"/>
              <a:stretch>
                <a:fillRect/>
              </a:stretch>
            </p:blipFill>
            <p:spPr>
              <a:xfrm>
                <a:off x="9479980" y="5316390"/>
                <a:ext cx="1202400" cy="32184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543" name="Ink 542">
                <a:extLst>
                  <a:ext uri="{FF2B5EF4-FFF2-40B4-BE49-F238E27FC236}">
                    <a16:creationId xmlns:a16="http://schemas.microsoft.com/office/drawing/2014/main" id="{A81E553A-2F3D-623A-755A-C9D9F2CC0164}"/>
                  </a:ext>
                </a:extLst>
              </p14:cNvPr>
              <p14:cNvContentPartPr/>
              <p14:nvPr/>
            </p14:nvContentPartPr>
            <p14:xfrm>
              <a:off x="9330060" y="5361420"/>
              <a:ext cx="615240" cy="220320"/>
            </p14:xfrm>
          </p:contentPart>
        </mc:Choice>
        <mc:Fallback xmlns="">
          <p:pic>
            <p:nvPicPr>
              <p:cNvPr id="543" name="Ink 542">
                <a:extLst>
                  <a:ext uri="{FF2B5EF4-FFF2-40B4-BE49-F238E27FC236}">
                    <a16:creationId xmlns:a16="http://schemas.microsoft.com/office/drawing/2014/main" id="{A81E553A-2F3D-623A-755A-C9D9F2CC0164}"/>
                  </a:ext>
                </a:extLst>
              </p:cNvPr>
              <p:cNvPicPr/>
              <p:nvPr/>
            </p:nvPicPr>
            <p:blipFill>
              <a:blip r:embed="rId177"/>
              <a:stretch>
                <a:fillRect/>
              </a:stretch>
            </p:blipFill>
            <p:spPr>
              <a:xfrm>
                <a:off x="9258420" y="5217780"/>
                <a:ext cx="758880" cy="50796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542" name="Ink 541">
                <a:extLst>
                  <a:ext uri="{FF2B5EF4-FFF2-40B4-BE49-F238E27FC236}">
                    <a16:creationId xmlns:a16="http://schemas.microsoft.com/office/drawing/2014/main" id="{9F1B3C5C-5424-F665-1E3E-7A6E0335AD32}"/>
                  </a:ext>
                </a:extLst>
              </p14:cNvPr>
              <p14:cNvContentPartPr/>
              <p14:nvPr/>
            </p14:nvContentPartPr>
            <p14:xfrm>
              <a:off x="9699780" y="5567340"/>
              <a:ext cx="80640" cy="14760"/>
            </p14:xfrm>
          </p:contentPart>
        </mc:Choice>
        <mc:Fallback xmlns="">
          <p:pic>
            <p:nvPicPr>
              <p:cNvPr id="542" name="Ink 541">
                <a:extLst>
                  <a:ext uri="{FF2B5EF4-FFF2-40B4-BE49-F238E27FC236}">
                    <a16:creationId xmlns:a16="http://schemas.microsoft.com/office/drawing/2014/main" id="{9F1B3C5C-5424-F665-1E3E-7A6E0335AD32}"/>
                  </a:ext>
                </a:extLst>
              </p:cNvPr>
              <p:cNvPicPr/>
              <p:nvPr/>
            </p:nvPicPr>
            <p:blipFill>
              <a:blip r:embed="rId179"/>
              <a:stretch>
                <a:fillRect/>
              </a:stretch>
            </p:blipFill>
            <p:spPr>
              <a:xfrm>
                <a:off x="9628140" y="5423340"/>
                <a:ext cx="22428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541" name="Ink 540">
                <a:extLst>
                  <a:ext uri="{FF2B5EF4-FFF2-40B4-BE49-F238E27FC236}">
                    <a16:creationId xmlns:a16="http://schemas.microsoft.com/office/drawing/2014/main" id="{A0598938-8695-691B-0449-D3A3FC1966A9}"/>
                  </a:ext>
                </a:extLst>
              </p14:cNvPr>
              <p14:cNvContentPartPr/>
              <p14:nvPr/>
            </p14:nvContentPartPr>
            <p14:xfrm>
              <a:off x="10123140" y="5578140"/>
              <a:ext cx="306360" cy="51480"/>
            </p14:xfrm>
          </p:contentPart>
        </mc:Choice>
        <mc:Fallback xmlns="">
          <p:pic>
            <p:nvPicPr>
              <p:cNvPr id="541" name="Ink 540">
                <a:extLst>
                  <a:ext uri="{FF2B5EF4-FFF2-40B4-BE49-F238E27FC236}">
                    <a16:creationId xmlns:a16="http://schemas.microsoft.com/office/drawing/2014/main" id="{A0598938-8695-691B-0449-D3A3FC1966A9}"/>
                  </a:ext>
                </a:extLst>
              </p:cNvPr>
              <p:cNvPicPr/>
              <p:nvPr/>
            </p:nvPicPr>
            <p:blipFill>
              <a:blip r:embed="rId181"/>
              <a:stretch>
                <a:fillRect/>
              </a:stretch>
            </p:blipFill>
            <p:spPr>
              <a:xfrm>
                <a:off x="10051140" y="5434500"/>
                <a:ext cx="45000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540" name="Ink 539">
                <a:extLst>
                  <a:ext uri="{FF2B5EF4-FFF2-40B4-BE49-F238E27FC236}">
                    <a16:creationId xmlns:a16="http://schemas.microsoft.com/office/drawing/2014/main" id="{3B06D7E4-FFD6-0E3E-62DC-7F969A6B11A0}"/>
                  </a:ext>
                </a:extLst>
              </p14:cNvPr>
              <p14:cNvContentPartPr/>
              <p14:nvPr/>
            </p14:nvContentPartPr>
            <p14:xfrm>
              <a:off x="10123140" y="5571660"/>
              <a:ext cx="585360" cy="24480"/>
            </p14:xfrm>
          </p:contentPart>
        </mc:Choice>
        <mc:Fallback xmlns="">
          <p:pic>
            <p:nvPicPr>
              <p:cNvPr id="540" name="Ink 539">
                <a:extLst>
                  <a:ext uri="{FF2B5EF4-FFF2-40B4-BE49-F238E27FC236}">
                    <a16:creationId xmlns:a16="http://schemas.microsoft.com/office/drawing/2014/main" id="{3B06D7E4-FFD6-0E3E-62DC-7F969A6B11A0}"/>
                  </a:ext>
                </a:extLst>
              </p:cNvPr>
              <p:cNvPicPr/>
              <p:nvPr/>
            </p:nvPicPr>
            <p:blipFill>
              <a:blip r:embed="rId183"/>
              <a:stretch>
                <a:fillRect/>
              </a:stretch>
            </p:blipFill>
            <p:spPr>
              <a:xfrm>
                <a:off x="10051140" y="5428020"/>
                <a:ext cx="729000" cy="3121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539" name="Ink 538">
                <a:extLst>
                  <a:ext uri="{FF2B5EF4-FFF2-40B4-BE49-F238E27FC236}">
                    <a16:creationId xmlns:a16="http://schemas.microsoft.com/office/drawing/2014/main" id="{0BB93E65-90A4-9127-DB78-266589A9D7F7}"/>
                  </a:ext>
                </a:extLst>
              </p14:cNvPr>
              <p14:cNvContentPartPr/>
              <p14:nvPr/>
            </p14:nvContentPartPr>
            <p14:xfrm>
              <a:off x="9475860" y="5380860"/>
              <a:ext cx="1447920" cy="209880"/>
            </p14:xfrm>
          </p:contentPart>
        </mc:Choice>
        <mc:Fallback xmlns="">
          <p:pic>
            <p:nvPicPr>
              <p:cNvPr id="539" name="Ink 538">
                <a:extLst>
                  <a:ext uri="{FF2B5EF4-FFF2-40B4-BE49-F238E27FC236}">
                    <a16:creationId xmlns:a16="http://schemas.microsoft.com/office/drawing/2014/main" id="{0BB93E65-90A4-9127-DB78-266589A9D7F7}"/>
                  </a:ext>
                </a:extLst>
              </p:cNvPr>
              <p:cNvPicPr/>
              <p:nvPr/>
            </p:nvPicPr>
            <p:blipFill>
              <a:blip r:embed="rId185"/>
              <a:stretch>
                <a:fillRect/>
              </a:stretch>
            </p:blipFill>
            <p:spPr>
              <a:xfrm>
                <a:off x="9403860" y="5237220"/>
                <a:ext cx="1591560" cy="497520"/>
              </a:xfrm>
              <a:prstGeom prst="rect">
                <a:avLst/>
              </a:prstGeom>
            </p:spPr>
          </p:pic>
        </mc:Fallback>
      </mc:AlternateContent>
      <mc:AlternateContent xmlns:mc="http://schemas.openxmlformats.org/markup-compatibility/2006" xmlns:p14="http://schemas.microsoft.com/office/powerpoint/2010/main">
        <mc:Choice Requires="p14">
          <p:contentPart p14:bwMode="auto" r:id="rId186">
            <p14:nvContentPartPr>
              <p14:cNvPr id="538" name="Ink 537">
                <a:extLst>
                  <a:ext uri="{FF2B5EF4-FFF2-40B4-BE49-F238E27FC236}">
                    <a16:creationId xmlns:a16="http://schemas.microsoft.com/office/drawing/2014/main" id="{CD34EA3D-BED3-0361-B986-ACA9C937384B}"/>
                  </a:ext>
                </a:extLst>
              </p14:cNvPr>
              <p14:cNvContentPartPr/>
              <p14:nvPr/>
            </p14:nvContentPartPr>
            <p14:xfrm>
              <a:off x="9389100" y="5489580"/>
              <a:ext cx="162360" cy="120600"/>
            </p14:xfrm>
          </p:contentPart>
        </mc:Choice>
        <mc:Fallback xmlns="">
          <p:pic>
            <p:nvPicPr>
              <p:cNvPr id="538" name="Ink 537">
                <a:extLst>
                  <a:ext uri="{FF2B5EF4-FFF2-40B4-BE49-F238E27FC236}">
                    <a16:creationId xmlns:a16="http://schemas.microsoft.com/office/drawing/2014/main" id="{CD34EA3D-BED3-0361-B986-ACA9C937384B}"/>
                  </a:ext>
                </a:extLst>
              </p:cNvPr>
              <p:cNvPicPr/>
              <p:nvPr/>
            </p:nvPicPr>
            <p:blipFill>
              <a:blip r:embed="rId187"/>
              <a:stretch>
                <a:fillRect/>
              </a:stretch>
            </p:blipFill>
            <p:spPr>
              <a:xfrm>
                <a:off x="9317100" y="5345580"/>
                <a:ext cx="306000" cy="4082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537" name="Ink 536">
                <a:extLst>
                  <a:ext uri="{FF2B5EF4-FFF2-40B4-BE49-F238E27FC236}">
                    <a16:creationId xmlns:a16="http://schemas.microsoft.com/office/drawing/2014/main" id="{3FB33661-437A-F2BA-EED4-35F5BE26A7AD}"/>
                  </a:ext>
                </a:extLst>
              </p14:cNvPr>
              <p14:cNvContentPartPr/>
              <p14:nvPr/>
            </p14:nvContentPartPr>
            <p14:xfrm>
              <a:off x="9952860" y="5428380"/>
              <a:ext cx="949680" cy="203040"/>
            </p14:xfrm>
          </p:contentPart>
        </mc:Choice>
        <mc:Fallback xmlns="">
          <p:pic>
            <p:nvPicPr>
              <p:cNvPr id="537" name="Ink 536">
                <a:extLst>
                  <a:ext uri="{FF2B5EF4-FFF2-40B4-BE49-F238E27FC236}">
                    <a16:creationId xmlns:a16="http://schemas.microsoft.com/office/drawing/2014/main" id="{3FB33661-437A-F2BA-EED4-35F5BE26A7AD}"/>
                  </a:ext>
                </a:extLst>
              </p:cNvPr>
              <p:cNvPicPr/>
              <p:nvPr/>
            </p:nvPicPr>
            <p:blipFill>
              <a:blip r:embed="rId189"/>
              <a:stretch>
                <a:fillRect/>
              </a:stretch>
            </p:blipFill>
            <p:spPr>
              <a:xfrm>
                <a:off x="9881220" y="5284380"/>
                <a:ext cx="1093320" cy="490680"/>
              </a:xfrm>
              <a:prstGeom prst="rect">
                <a:avLst/>
              </a:prstGeom>
            </p:spPr>
          </p:pic>
        </mc:Fallback>
      </mc:AlternateContent>
      <mc:AlternateContent xmlns:mc="http://schemas.openxmlformats.org/markup-compatibility/2006" xmlns:p14="http://schemas.microsoft.com/office/powerpoint/2010/main">
        <mc:Choice Requires="p14">
          <p:contentPart p14:bwMode="auto" r:id="rId190">
            <p14:nvContentPartPr>
              <p14:cNvPr id="536" name="Ink 535">
                <a:extLst>
                  <a:ext uri="{FF2B5EF4-FFF2-40B4-BE49-F238E27FC236}">
                    <a16:creationId xmlns:a16="http://schemas.microsoft.com/office/drawing/2014/main" id="{FB7527F3-C473-3FD1-C8EB-EB203D54B1BB}"/>
                  </a:ext>
                </a:extLst>
              </p14:cNvPr>
              <p14:cNvContentPartPr/>
              <p14:nvPr/>
            </p14:nvContentPartPr>
            <p14:xfrm>
              <a:off x="9628140" y="5574540"/>
              <a:ext cx="152280" cy="2160"/>
            </p14:xfrm>
          </p:contentPart>
        </mc:Choice>
        <mc:Fallback xmlns="">
          <p:pic>
            <p:nvPicPr>
              <p:cNvPr id="536" name="Ink 535">
                <a:extLst>
                  <a:ext uri="{FF2B5EF4-FFF2-40B4-BE49-F238E27FC236}">
                    <a16:creationId xmlns:a16="http://schemas.microsoft.com/office/drawing/2014/main" id="{FB7527F3-C473-3FD1-C8EB-EB203D54B1BB}"/>
                  </a:ext>
                </a:extLst>
              </p:cNvPr>
              <p:cNvPicPr/>
              <p:nvPr/>
            </p:nvPicPr>
            <p:blipFill>
              <a:blip r:embed="rId191"/>
              <a:stretch>
                <a:fillRect/>
              </a:stretch>
            </p:blipFill>
            <p:spPr>
              <a:xfrm>
                <a:off x="9556500" y="5430540"/>
                <a:ext cx="295920" cy="28980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231" name="Ink 230">
                <a:extLst>
                  <a:ext uri="{FF2B5EF4-FFF2-40B4-BE49-F238E27FC236}">
                    <a16:creationId xmlns:a16="http://schemas.microsoft.com/office/drawing/2014/main" id="{74D90239-DB9D-B422-DD09-BC7E1B797B1C}"/>
                  </a:ext>
                </a:extLst>
              </p14:cNvPr>
              <p14:cNvContentPartPr/>
              <p14:nvPr/>
            </p14:nvContentPartPr>
            <p14:xfrm>
              <a:off x="6976740" y="4960020"/>
              <a:ext cx="271800" cy="25560"/>
            </p14:xfrm>
          </p:contentPart>
        </mc:Choice>
        <mc:Fallback xmlns="">
          <p:pic>
            <p:nvPicPr>
              <p:cNvPr id="231" name="Ink 230">
                <a:extLst>
                  <a:ext uri="{FF2B5EF4-FFF2-40B4-BE49-F238E27FC236}">
                    <a16:creationId xmlns:a16="http://schemas.microsoft.com/office/drawing/2014/main" id="{74D90239-DB9D-B422-DD09-BC7E1B797B1C}"/>
                  </a:ext>
                </a:extLst>
              </p:cNvPr>
              <p:cNvPicPr/>
              <p:nvPr/>
            </p:nvPicPr>
            <p:blipFill>
              <a:blip r:embed="rId193"/>
              <a:stretch>
                <a:fillRect/>
              </a:stretch>
            </p:blipFill>
            <p:spPr>
              <a:xfrm>
                <a:off x="6904740" y="4816020"/>
                <a:ext cx="41544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232" name="Ink 231">
                <a:extLst>
                  <a:ext uri="{FF2B5EF4-FFF2-40B4-BE49-F238E27FC236}">
                    <a16:creationId xmlns:a16="http://schemas.microsoft.com/office/drawing/2014/main" id="{D7A27783-6371-3B7D-0A33-A4BABFE468EC}"/>
                  </a:ext>
                </a:extLst>
              </p14:cNvPr>
              <p14:cNvContentPartPr/>
              <p14:nvPr/>
            </p14:nvContentPartPr>
            <p14:xfrm>
              <a:off x="6991860" y="4938780"/>
              <a:ext cx="223200" cy="33120"/>
            </p14:xfrm>
          </p:contentPart>
        </mc:Choice>
        <mc:Fallback xmlns="">
          <p:pic>
            <p:nvPicPr>
              <p:cNvPr id="232" name="Ink 231">
                <a:extLst>
                  <a:ext uri="{FF2B5EF4-FFF2-40B4-BE49-F238E27FC236}">
                    <a16:creationId xmlns:a16="http://schemas.microsoft.com/office/drawing/2014/main" id="{D7A27783-6371-3B7D-0A33-A4BABFE468EC}"/>
                  </a:ext>
                </a:extLst>
              </p:cNvPr>
              <p:cNvPicPr/>
              <p:nvPr/>
            </p:nvPicPr>
            <p:blipFill>
              <a:blip r:embed="rId195"/>
              <a:stretch>
                <a:fillRect/>
              </a:stretch>
            </p:blipFill>
            <p:spPr>
              <a:xfrm>
                <a:off x="6920220" y="4794780"/>
                <a:ext cx="36684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233" name="Ink 232">
                <a:extLst>
                  <a:ext uri="{FF2B5EF4-FFF2-40B4-BE49-F238E27FC236}">
                    <a16:creationId xmlns:a16="http://schemas.microsoft.com/office/drawing/2014/main" id="{9471AE8D-5675-E5AC-F205-0E865D6B29D9}"/>
                  </a:ext>
                </a:extLst>
              </p14:cNvPr>
              <p14:cNvContentPartPr/>
              <p14:nvPr/>
            </p14:nvContentPartPr>
            <p14:xfrm>
              <a:off x="6946860" y="5012220"/>
              <a:ext cx="248040" cy="25560"/>
            </p14:xfrm>
          </p:contentPart>
        </mc:Choice>
        <mc:Fallback xmlns="">
          <p:pic>
            <p:nvPicPr>
              <p:cNvPr id="233" name="Ink 232">
                <a:extLst>
                  <a:ext uri="{FF2B5EF4-FFF2-40B4-BE49-F238E27FC236}">
                    <a16:creationId xmlns:a16="http://schemas.microsoft.com/office/drawing/2014/main" id="{9471AE8D-5675-E5AC-F205-0E865D6B29D9}"/>
                  </a:ext>
                </a:extLst>
              </p:cNvPr>
              <p:cNvPicPr/>
              <p:nvPr/>
            </p:nvPicPr>
            <p:blipFill>
              <a:blip r:embed="rId197"/>
              <a:stretch>
                <a:fillRect/>
              </a:stretch>
            </p:blipFill>
            <p:spPr>
              <a:xfrm>
                <a:off x="6874860" y="4868220"/>
                <a:ext cx="39168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488" name="Ink 487">
                <a:extLst>
                  <a:ext uri="{FF2B5EF4-FFF2-40B4-BE49-F238E27FC236}">
                    <a16:creationId xmlns:a16="http://schemas.microsoft.com/office/drawing/2014/main" id="{8055A839-AC8A-2881-83BD-016AEFD1010A}"/>
                  </a:ext>
                </a:extLst>
              </p14:cNvPr>
              <p14:cNvContentPartPr/>
              <p14:nvPr/>
            </p14:nvContentPartPr>
            <p14:xfrm>
              <a:off x="9029460" y="4966140"/>
              <a:ext cx="33840" cy="14040"/>
            </p14:xfrm>
          </p:contentPart>
        </mc:Choice>
        <mc:Fallback xmlns="">
          <p:pic>
            <p:nvPicPr>
              <p:cNvPr id="488" name="Ink 487">
                <a:extLst>
                  <a:ext uri="{FF2B5EF4-FFF2-40B4-BE49-F238E27FC236}">
                    <a16:creationId xmlns:a16="http://schemas.microsoft.com/office/drawing/2014/main" id="{8055A839-AC8A-2881-83BD-016AEFD1010A}"/>
                  </a:ext>
                </a:extLst>
              </p:cNvPr>
              <p:cNvPicPr/>
              <p:nvPr/>
            </p:nvPicPr>
            <p:blipFill>
              <a:blip r:embed="rId205"/>
              <a:stretch>
                <a:fillRect/>
              </a:stretch>
            </p:blipFill>
            <p:spPr>
              <a:xfrm>
                <a:off x="8957820" y="4822140"/>
                <a:ext cx="17748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487" name="Ink 486">
                <a:extLst>
                  <a:ext uri="{FF2B5EF4-FFF2-40B4-BE49-F238E27FC236}">
                    <a16:creationId xmlns:a16="http://schemas.microsoft.com/office/drawing/2014/main" id="{4F1F700F-7D6C-00B6-9C6A-0E7C2F416407}"/>
                  </a:ext>
                </a:extLst>
              </p14:cNvPr>
              <p14:cNvContentPartPr/>
              <p14:nvPr/>
            </p14:nvContentPartPr>
            <p14:xfrm>
              <a:off x="9162300" y="4940940"/>
              <a:ext cx="6840" cy="31320"/>
            </p14:xfrm>
          </p:contentPart>
        </mc:Choice>
        <mc:Fallback xmlns="">
          <p:pic>
            <p:nvPicPr>
              <p:cNvPr id="487" name="Ink 486">
                <a:extLst>
                  <a:ext uri="{FF2B5EF4-FFF2-40B4-BE49-F238E27FC236}">
                    <a16:creationId xmlns:a16="http://schemas.microsoft.com/office/drawing/2014/main" id="{4F1F700F-7D6C-00B6-9C6A-0E7C2F416407}"/>
                  </a:ext>
                </a:extLst>
              </p:cNvPr>
              <p:cNvPicPr/>
              <p:nvPr/>
            </p:nvPicPr>
            <p:blipFill>
              <a:blip r:embed="rId207"/>
              <a:stretch>
                <a:fillRect/>
              </a:stretch>
            </p:blipFill>
            <p:spPr>
              <a:xfrm>
                <a:off x="9090300" y="4797300"/>
                <a:ext cx="150480" cy="31896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535" name="Ink 534">
                <a:extLst>
                  <a:ext uri="{FF2B5EF4-FFF2-40B4-BE49-F238E27FC236}">
                    <a16:creationId xmlns:a16="http://schemas.microsoft.com/office/drawing/2014/main" id="{C249A35B-5CAB-C6DD-6F4D-16D01A88CE60}"/>
                  </a:ext>
                </a:extLst>
              </p14:cNvPr>
              <p14:cNvContentPartPr/>
              <p14:nvPr/>
            </p14:nvContentPartPr>
            <p14:xfrm>
              <a:off x="1558380" y="6558420"/>
              <a:ext cx="54360" cy="3240"/>
            </p14:xfrm>
          </p:contentPart>
        </mc:Choice>
        <mc:Fallback xmlns="">
          <p:pic>
            <p:nvPicPr>
              <p:cNvPr id="535" name="Ink 534">
                <a:extLst>
                  <a:ext uri="{FF2B5EF4-FFF2-40B4-BE49-F238E27FC236}">
                    <a16:creationId xmlns:a16="http://schemas.microsoft.com/office/drawing/2014/main" id="{C249A35B-5CAB-C6DD-6F4D-16D01A88CE60}"/>
                  </a:ext>
                </a:extLst>
              </p:cNvPr>
              <p:cNvPicPr/>
              <p:nvPr/>
            </p:nvPicPr>
            <p:blipFill>
              <a:blip r:embed="rId209"/>
              <a:stretch>
                <a:fillRect/>
              </a:stretch>
            </p:blipFill>
            <p:spPr>
              <a:xfrm>
                <a:off x="1486380" y="6414420"/>
                <a:ext cx="19800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534" name="Ink 533">
                <a:extLst>
                  <a:ext uri="{FF2B5EF4-FFF2-40B4-BE49-F238E27FC236}">
                    <a16:creationId xmlns:a16="http://schemas.microsoft.com/office/drawing/2014/main" id="{4CA72333-0138-15A1-45E0-C8E926FBA6A2}"/>
                  </a:ext>
                </a:extLst>
              </p14:cNvPr>
              <p14:cNvContentPartPr/>
              <p14:nvPr/>
            </p14:nvContentPartPr>
            <p14:xfrm>
              <a:off x="1214940" y="6408660"/>
              <a:ext cx="480600" cy="125640"/>
            </p14:xfrm>
          </p:contentPart>
        </mc:Choice>
        <mc:Fallback xmlns="">
          <p:pic>
            <p:nvPicPr>
              <p:cNvPr id="534" name="Ink 533">
                <a:extLst>
                  <a:ext uri="{FF2B5EF4-FFF2-40B4-BE49-F238E27FC236}">
                    <a16:creationId xmlns:a16="http://schemas.microsoft.com/office/drawing/2014/main" id="{4CA72333-0138-15A1-45E0-C8E926FBA6A2}"/>
                  </a:ext>
                </a:extLst>
              </p:cNvPr>
              <p:cNvPicPr/>
              <p:nvPr/>
            </p:nvPicPr>
            <p:blipFill>
              <a:blip r:embed="rId211"/>
              <a:stretch>
                <a:fillRect/>
              </a:stretch>
            </p:blipFill>
            <p:spPr>
              <a:xfrm>
                <a:off x="1142940" y="6265020"/>
                <a:ext cx="624240" cy="41328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452" name="Ink 451">
                <a:extLst>
                  <a:ext uri="{FF2B5EF4-FFF2-40B4-BE49-F238E27FC236}">
                    <a16:creationId xmlns:a16="http://schemas.microsoft.com/office/drawing/2014/main" id="{0C08E980-7FF8-DF56-3B4E-6A8FC25EBECB}"/>
                  </a:ext>
                </a:extLst>
              </p14:cNvPr>
              <p14:cNvContentPartPr/>
              <p14:nvPr/>
            </p14:nvContentPartPr>
            <p14:xfrm>
              <a:off x="1362900" y="6381300"/>
              <a:ext cx="19440" cy="3240"/>
            </p14:xfrm>
          </p:contentPart>
        </mc:Choice>
        <mc:Fallback xmlns="">
          <p:pic>
            <p:nvPicPr>
              <p:cNvPr id="452" name="Ink 451">
                <a:extLst>
                  <a:ext uri="{FF2B5EF4-FFF2-40B4-BE49-F238E27FC236}">
                    <a16:creationId xmlns:a16="http://schemas.microsoft.com/office/drawing/2014/main" id="{0C08E980-7FF8-DF56-3B4E-6A8FC25EBECB}"/>
                  </a:ext>
                </a:extLst>
              </p:cNvPr>
              <p:cNvPicPr/>
              <p:nvPr/>
            </p:nvPicPr>
            <p:blipFill>
              <a:blip r:embed="rId213"/>
              <a:stretch>
                <a:fillRect/>
              </a:stretch>
            </p:blipFill>
            <p:spPr>
              <a:xfrm>
                <a:off x="1291260" y="6237660"/>
                <a:ext cx="163080" cy="29088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451" name="Ink 450">
                <a:extLst>
                  <a:ext uri="{FF2B5EF4-FFF2-40B4-BE49-F238E27FC236}">
                    <a16:creationId xmlns:a16="http://schemas.microsoft.com/office/drawing/2014/main" id="{4390C65D-FAC1-784A-16C5-944A06C66A22}"/>
                  </a:ext>
                </a:extLst>
              </p14:cNvPr>
              <p14:cNvContentPartPr/>
              <p14:nvPr/>
            </p14:nvContentPartPr>
            <p14:xfrm>
              <a:off x="1618860" y="6353940"/>
              <a:ext cx="81360" cy="23040"/>
            </p14:xfrm>
          </p:contentPart>
        </mc:Choice>
        <mc:Fallback xmlns="">
          <p:pic>
            <p:nvPicPr>
              <p:cNvPr id="451" name="Ink 450">
                <a:extLst>
                  <a:ext uri="{FF2B5EF4-FFF2-40B4-BE49-F238E27FC236}">
                    <a16:creationId xmlns:a16="http://schemas.microsoft.com/office/drawing/2014/main" id="{4390C65D-FAC1-784A-16C5-944A06C66A22}"/>
                  </a:ext>
                </a:extLst>
              </p:cNvPr>
              <p:cNvPicPr/>
              <p:nvPr/>
            </p:nvPicPr>
            <p:blipFill>
              <a:blip r:embed="rId215"/>
              <a:stretch>
                <a:fillRect/>
              </a:stretch>
            </p:blipFill>
            <p:spPr>
              <a:xfrm>
                <a:off x="1547220" y="6209940"/>
                <a:ext cx="22500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450" name="Ink 449">
                <a:extLst>
                  <a:ext uri="{FF2B5EF4-FFF2-40B4-BE49-F238E27FC236}">
                    <a16:creationId xmlns:a16="http://schemas.microsoft.com/office/drawing/2014/main" id="{03CD7629-782D-B425-9111-03C78EFAF6DA}"/>
                  </a:ext>
                </a:extLst>
              </p14:cNvPr>
              <p14:cNvContentPartPr/>
              <p14:nvPr/>
            </p14:nvContentPartPr>
            <p14:xfrm>
              <a:off x="1363260" y="6381300"/>
              <a:ext cx="226800" cy="15480"/>
            </p14:xfrm>
          </p:contentPart>
        </mc:Choice>
        <mc:Fallback xmlns="">
          <p:pic>
            <p:nvPicPr>
              <p:cNvPr id="450" name="Ink 449">
                <a:extLst>
                  <a:ext uri="{FF2B5EF4-FFF2-40B4-BE49-F238E27FC236}">
                    <a16:creationId xmlns:a16="http://schemas.microsoft.com/office/drawing/2014/main" id="{03CD7629-782D-B425-9111-03C78EFAF6DA}"/>
                  </a:ext>
                </a:extLst>
              </p:cNvPr>
              <p:cNvPicPr/>
              <p:nvPr/>
            </p:nvPicPr>
            <p:blipFill>
              <a:blip r:embed="rId217"/>
              <a:stretch>
                <a:fillRect/>
              </a:stretch>
            </p:blipFill>
            <p:spPr>
              <a:xfrm>
                <a:off x="1291260" y="6237660"/>
                <a:ext cx="370440" cy="30312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533" name="Ink 532">
                <a:extLst>
                  <a:ext uri="{FF2B5EF4-FFF2-40B4-BE49-F238E27FC236}">
                    <a16:creationId xmlns:a16="http://schemas.microsoft.com/office/drawing/2014/main" id="{79F73F53-11DE-9F0F-36E8-57CF334BC3F6}"/>
                  </a:ext>
                </a:extLst>
              </p14:cNvPr>
              <p14:cNvContentPartPr/>
              <p14:nvPr/>
            </p14:nvContentPartPr>
            <p14:xfrm>
              <a:off x="1284420" y="6369060"/>
              <a:ext cx="883800" cy="188640"/>
            </p14:xfrm>
          </p:contentPart>
        </mc:Choice>
        <mc:Fallback xmlns="">
          <p:pic>
            <p:nvPicPr>
              <p:cNvPr id="533" name="Ink 532">
                <a:extLst>
                  <a:ext uri="{FF2B5EF4-FFF2-40B4-BE49-F238E27FC236}">
                    <a16:creationId xmlns:a16="http://schemas.microsoft.com/office/drawing/2014/main" id="{79F73F53-11DE-9F0F-36E8-57CF334BC3F6}"/>
                  </a:ext>
                </a:extLst>
              </p:cNvPr>
              <p:cNvPicPr/>
              <p:nvPr/>
            </p:nvPicPr>
            <p:blipFill>
              <a:blip r:embed="rId219"/>
              <a:stretch>
                <a:fillRect/>
              </a:stretch>
            </p:blipFill>
            <p:spPr>
              <a:xfrm>
                <a:off x="1212780" y="6225060"/>
                <a:ext cx="10274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532" name="Ink 531">
                <a:extLst>
                  <a:ext uri="{FF2B5EF4-FFF2-40B4-BE49-F238E27FC236}">
                    <a16:creationId xmlns:a16="http://schemas.microsoft.com/office/drawing/2014/main" id="{BCD38753-5E43-7FF7-49F8-3049BAE1ADD2}"/>
                  </a:ext>
                </a:extLst>
              </p14:cNvPr>
              <p14:cNvContentPartPr/>
              <p14:nvPr/>
            </p14:nvContentPartPr>
            <p14:xfrm>
              <a:off x="1348860" y="6382740"/>
              <a:ext cx="1155960" cy="174960"/>
            </p14:xfrm>
          </p:contentPart>
        </mc:Choice>
        <mc:Fallback xmlns="">
          <p:pic>
            <p:nvPicPr>
              <p:cNvPr id="532" name="Ink 531">
                <a:extLst>
                  <a:ext uri="{FF2B5EF4-FFF2-40B4-BE49-F238E27FC236}">
                    <a16:creationId xmlns:a16="http://schemas.microsoft.com/office/drawing/2014/main" id="{BCD38753-5E43-7FF7-49F8-3049BAE1ADD2}"/>
                  </a:ext>
                </a:extLst>
              </p:cNvPr>
              <p:cNvPicPr/>
              <p:nvPr/>
            </p:nvPicPr>
            <p:blipFill>
              <a:blip r:embed="rId221"/>
              <a:stretch>
                <a:fillRect/>
              </a:stretch>
            </p:blipFill>
            <p:spPr>
              <a:xfrm>
                <a:off x="1277220" y="6238740"/>
                <a:ext cx="1299600" cy="46260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531" name="Ink 530">
                <a:extLst>
                  <a:ext uri="{FF2B5EF4-FFF2-40B4-BE49-F238E27FC236}">
                    <a16:creationId xmlns:a16="http://schemas.microsoft.com/office/drawing/2014/main" id="{FD743635-394C-2993-714E-560971CDF50B}"/>
                  </a:ext>
                </a:extLst>
              </p14:cNvPr>
              <p14:cNvContentPartPr/>
              <p14:nvPr/>
            </p14:nvContentPartPr>
            <p14:xfrm>
              <a:off x="2672580" y="6556620"/>
              <a:ext cx="360" cy="720"/>
            </p14:xfrm>
          </p:contentPart>
        </mc:Choice>
        <mc:Fallback xmlns="">
          <p:pic>
            <p:nvPicPr>
              <p:cNvPr id="531" name="Ink 530">
                <a:extLst>
                  <a:ext uri="{FF2B5EF4-FFF2-40B4-BE49-F238E27FC236}">
                    <a16:creationId xmlns:a16="http://schemas.microsoft.com/office/drawing/2014/main" id="{FD743635-394C-2993-714E-560971CDF50B}"/>
                  </a:ext>
                </a:extLst>
              </p:cNvPr>
              <p:cNvPicPr/>
              <p:nvPr/>
            </p:nvPicPr>
            <p:blipFill>
              <a:blip r:embed="rId6"/>
              <a:stretch>
                <a:fillRect/>
              </a:stretch>
            </p:blipFill>
            <p:spPr>
              <a:xfrm>
                <a:off x="2600580" y="6412980"/>
                <a:ext cx="14400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530" name="Ink 529">
                <a:extLst>
                  <a:ext uri="{FF2B5EF4-FFF2-40B4-BE49-F238E27FC236}">
                    <a16:creationId xmlns:a16="http://schemas.microsoft.com/office/drawing/2014/main" id="{573F53F5-2672-0F85-2D94-0DA08991A7D0}"/>
                  </a:ext>
                </a:extLst>
              </p14:cNvPr>
              <p14:cNvContentPartPr/>
              <p14:nvPr/>
            </p14:nvContentPartPr>
            <p14:xfrm>
              <a:off x="2562780" y="6401460"/>
              <a:ext cx="100440" cy="156240"/>
            </p14:xfrm>
          </p:contentPart>
        </mc:Choice>
        <mc:Fallback xmlns="">
          <p:pic>
            <p:nvPicPr>
              <p:cNvPr id="530" name="Ink 529">
                <a:extLst>
                  <a:ext uri="{FF2B5EF4-FFF2-40B4-BE49-F238E27FC236}">
                    <a16:creationId xmlns:a16="http://schemas.microsoft.com/office/drawing/2014/main" id="{573F53F5-2672-0F85-2D94-0DA08991A7D0}"/>
                  </a:ext>
                </a:extLst>
              </p:cNvPr>
              <p:cNvPicPr/>
              <p:nvPr/>
            </p:nvPicPr>
            <p:blipFill>
              <a:blip r:embed="rId224"/>
              <a:stretch>
                <a:fillRect/>
              </a:stretch>
            </p:blipFill>
            <p:spPr>
              <a:xfrm>
                <a:off x="2491140" y="6257460"/>
                <a:ext cx="244080" cy="44388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529" name="Ink 528">
                <a:extLst>
                  <a:ext uri="{FF2B5EF4-FFF2-40B4-BE49-F238E27FC236}">
                    <a16:creationId xmlns:a16="http://schemas.microsoft.com/office/drawing/2014/main" id="{EF14F496-2EC9-9414-B40C-8AAFF05F9BB5}"/>
                  </a:ext>
                </a:extLst>
              </p14:cNvPr>
              <p14:cNvContentPartPr/>
              <p14:nvPr/>
            </p14:nvContentPartPr>
            <p14:xfrm>
              <a:off x="2542980" y="6381300"/>
              <a:ext cx="53280" cy="176040"/>
            </p14:xfrm>
          </p:contentPart>
        </mc:Choice>
        <mc:Fallback xmlns="">
          <p:pic>
            <p:nvPicPr>
              <p:cNvPr id="529" name="Ink 528">
                <a:extLst>
                  <a:ext uri="{FF2B5EF4-FFF2-40B4-BE49-F238E27FC236}">
                    <a16:creationId xmlns:a16="http://schemas.microsoft.com/office/drawing/2014/main" id="{EF14F496-2EC9-9414-B40C-8AAFF05F9BB5}"/>
                  </a:ext>
                </a:extLst>
              </p:cNvPr>
              <p:cNvPicPr/>
              <p:nvPr/>
            </p:nvPicPr>
            <p:blipFill>
              <a:blip r:embed="rId226"/>
              <a:stretch>
                <a:fillRect/>
              </a:stretch>
            </p:blipFill>
            <p:spPr>
              <a:xfrm>
                <a:off x="2471340" y="6237660"/>
                <a:ext cx="196920" cy="46368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528" name="Ink 527">
                <a:extLst>
                  <a:ext uri="{FF2B5EF4-FFF2-40B4-BE49-F238E27FC236}">
                    <a16:creationId xmlns:a16="http://schemas.microsoft.com/office/drawing/2014/main" id="{D3629131-098F-754F-6085-C3D5B42B2386}"/>
                  </a:ext>
                </a:extLst>
              </p14:cNvPr>
              <p14:cNvContentPartPr/>
              <p14:nvPr/>
            </p14:nvContentPartPr>
            <p14:xfrm>
              <a:off x="2633340" y="6533940"/>
              <a:ext cx="30240" cy="23400"/>
            </p14:xfrm>
          </p:contentPart>
        </mc:Choice>
        <mc:Fallback xmlns="">
          <p:pic>
            <p:nvPicPr>
              <p:cNvPr id="528" name="Ink 527">
                <a:extLst>
                  <a:ext uri="{FF2B5EF4-FFF2-40B4-BE49-F238E27FC236}">
                    <a16:creationId xmlns:a16="http://schemas.microsoft.com/office/drawing/2014/main" id="{D3629131-098F-754F-6085-C3D5B42B2386}"/>
                  </a:ext>
                </a:extLst>
              </p:cNvPr>
              <p:cNvPicPr/>
              <p:nvPr/>
            </p:nvPicPr>
            <p:blipFill>
              <a:blip r:embed="rId228"/>
              <a:stretch>
                <a:fillRect/>
              </a:stretch>
            </p:blipFill>
            <p:spPr>
              <a:xfrm>
                <a:off x="2561700" y="6390300"/>
                <a:ext cx="17388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527" name="Ink 526">
                <a:extLst>
                  <a:ext uri="{FF2B5EF4-FFF2-40B4-BE49-F238E27FC236}">
                    <a16:creationId xmlns:a16="http://schemas.microsoft.com/office/drawing/2014/main" id="{C7E57C6E-66AA-96BC-2AE4-AF2E68B65260}"/>
                  </a:ext>
                </a:extLst>
              </p14:cNvPr>
              <p14:cNvContentPartPr/>
              <p14:nvPr/>
            </p14:nvContentPartPr>
            <p14:xfrm>
              <a:off x="2410500" y="6397860"/>
              <a:ext cx="237960" cy="159480"/>
            </p14:xfrm>
          </p:contentPart>
        </mc:Choice>
        <mc:Fallback xmlns="">
          <p:pic>
            <p:nvPicPr>
              <p:cNvPr id="527" name="Ink 526">
                <a:extLst>
                  <a:ext uri="{FF2B5EF4-FFF2-40B4-BE49-F238E27FC236}">
                    <a16:creationId xmlns:a16="http://schemas.microsoft.com/office/drawing/2014/main" id="{C7E57C6E-66AA-96BC-2AE4-AF2E68B65260}"/>
                  </a:ext>
                </a:extLst>
              </p:cNvPr>
              <p:cNvPicPr/>
              <p:nvPr/>
            </p:nvPicPr>
            <p:blipFill>
              <a:blip r:embed="rId230"/>
              <a:stretch>
                <a:fillRect/>
              </a:stretch>
            </p:blipFill>
            <p:spPr>
              <a:xfrm>
                <a:off x="2338500" y="6254220"/>
                <a:ext cx="381600" cy="4471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459" name="Ink 458">
                <a:extLst>
                  <a:ext uri="{FF2B5EF4-FFF2-40B4-BE49-F238E27FC236}">
                    <a16:creationId xmlns:a16="http://schemas.microsoft.com/office/drawing/2014/main" id="{C3982FE6-D483-8BB5-52E7-493C4241191E}"/>
                  </a:ext>
                </a:extLst>
              </p14:cNvPr>
              <p14:cNvContentPartPr/>
              <p14:nvPr/>
            </p14:nvContentPartPr>
            <p14:xfrm>
              <a:off x="1933500" y="6356100"/>
              <a:ext cx="714600" cy="31320"/>
            </p14:xfrm>
          </p:contentPart>
        </mc:Choice>
        <mc:Fallback xmlns="">
          <p:pic>
            <p:nvPicPr>
              <p:cNvPr id="459" name="Ink 458">
                <a:extLst>
                  <a:ext uri="{FF2B5EF4-FFF2-40B4-BE49-F238E27FC236}">
                    <a16:creationId xmlns:a16="http://schemas.microsoft.com/office/drawing/2014/main" id="{C3982FE6-D483-8BB5-52E7-493C4241191E}"/>
                  </a:ext>
                </a:extLst>
              </p:cNvPr>
              <p:cNvPicPr/>
              <p:nvPr/>
            </p:nvPicPr>
            <p:blipFill>
              <a:blip r:embed="rId232"/>
              <a:stretch>
                <a:fillRect/>
              </a:stretch>
            </p:blipFill>
            <p:spPr>
              <a:xfrm>
                <a:off x="1861860" y="6212100"/>
                <a:ext cx="858240" cy="31896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444" name="Ink 443">
                <a:extLst>
                  <a:ext uri="{FF2B5EF4-FFF2-40B4-BE49-F238E27FC236}">
                    <a16:creationId xmlns:a16="http://schemas.microsoft.com/office/drawing/2014/main" id="{E137BCE2-3F44-1019-5712-B2E7CFC6BE2C}"/>
                  </a:ext>
                </a:extLst>
              </p14:cNvPr>
              <p14:cNvContentPartPr/>
              <p14:nvPr/>
            </p14:nvContentPartPr>
            <p14:xfrm>
              <a:off x="1475220" y="6356460"/>
              <a:ext cx="1170720" cy="106560"/>
            </p14:xfrm>
          </p:contentPart>
        </mc:Choice>
        <mc:Fallback xmlns="">
          <p:pic>
            <p:nvPicPr>
              <p:cNvPr id="444" name="Ink 443">
                <a:extLst>
                  <a:ext uri="{FF2B5EF4-FFF2-40B4-BE49-F238E27FC236}">
                    <a16:creationId xmlns:a16="http://schemas.microsoft.com/office/drawing/2014/main" id="{E137BCE2-3F44-1019-5712-B2E7CFC6BE2C}"/>
                  </a:ext>
                </a:extLst>
              </p:cNvPr>
              <p:cNvPicPr/>
              <p:nvPr/>
            </p:nvPicPr>
            <p:blipFill>
              <a:blip r:embed="rId234"/>
              <a:stretch>
                <a:fillRect/>
              </a:stretch>
            </p:blipFill>
            <p:spPr>
              <a:xfrm>
                <a:off x="1403220" y="6212820"/>
                <a:ext cx="131436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430" name="Ink 429">
                <a:extLst>
                  <a:ext uri="{FF2B5EF4-FFF2-40B4-BE49-F238E27FC236}">
                    <a16:creationId xmlns:a16="http://schemas.microsoft.com/office/drawing/2014/main" id="{819343FB-F1D9-70C1-C81E-324E85501E65}"/>
                  </a:ext>
                </a:extLst>
              </p14:cNvPr>
              <p14:cNvContentPartPr/>
              <p14:nvPr/>
            </p14:nvContentPartPr>
            <p14:xfrm>
              <a:off x="2674740" y="5474820"/>
              <a:ext cx="6840" cy="160200"/>
            </p14:xfrm>
          </p:contentPart>
        </mc:Choice>
        <mc:Fallback xmlns="">
          <p:pic>
            <p:nvPicPr>
              <p:cNvPr id="430" name="Ink 429">
                <a:extLst>
                  <a:ext uri="{FF2B5EF4-FFF2-40B4-BE49-F238E27FC236}">
                    <a16:creationId xmlns:a16="http://schemas.microsoft.com/office/drawing/2014/main" id="{819343FB-F1D9-70C1-C81E-324E85501E65}"/>
                  </a:ext>
                </a:extLst>
              </p:cNvPr>
              <p:cNvPicPr/>
              <p:nvPr/>
            </p:nvPicPr>
            <p:blipFill>
              <a:blip r:embed="rId236"/>
              <a:stretch>
                <a:fillRect/>
              </a:stretch>
            </p:blipFill>
            <p:spPr>
              <a:xfrm>
                <a:off x="2602740" y="5331180"/>
                <a:ext cx="150480" cy="44784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429" name="Ink 428">
                <a:extLst>
                  <a:ext uri="{FF2B5EF4-FFF2-40B4-BE49-F238E27FC236}">
                    <a16:creationId xmlns:a16="http://schemas.microsoft.com/office/drawing/2014/main" id="{6ACEDADE-2BEF-E4B6-9B85-4301D61C69DD}"/>
                  </a:ext>
                </a:extLst>
              </p14:cNvPr>
              <p14:cNvContentPartPr/>
              <p14:nvPr/>
            </p14:nvContentPartPr>
            <p14:xfrm>
              <a:off x="2607780" y="5495700"/>
              <a:ext cx="75960" cy="139680"/>
            </p14:xfrm>
          </p:contentPart>
        </mc:Choice>
        <mc:Fallback xmlns="">
          <p:pic>
            <p:nvPicPr>
              <p:cNvPr id="429" name="Ink 428">
                <a:extLst>
                  <a:ext uri="{FF2B5EF4-FFF2-40B4-BE49-F238E27FC236}">
                    <a16:creationId xmlns:a16="http://schemas.microsoft.com/office/drawing/2014/main" id="{6ACEDADE-2BEF-E4B6-9B85-4301D61C69DD}"/>
                  </a:ext>
                </a:extLst>
              </p:cNvPr>
              <p:cNvPicPr/>
              <p:nvPr/>
            </p:nvPicPr>
            <p:blipFill>
              <a:blip r:embed="rId238"/>
              <a:stretch>
                <a:fillRect/>
              </a:stretch>
            </p:blipFill>
            <p:spPr>
              <a:xfrm>
                <a:off x="2536140" y="5351700"/>
                <a:ext cx="219600" cy="427320"/>
              </a:xfrm>
              <a:prstGeom prst="rect">
                <a:avLst/>
              </a:prstGeom>
            </p:spPr>
          </p:pic>
        </mc:Fallback>
      </mc:AlternateContent>
      <mc:AlternateContent xmlns:mc="http://schemas.openxmlformats.org/markup-compatibility/2006" xmlns:p14="http://schemas.microsoft.com/office/powerpoint/2010/main">
        <mc:Choice Requires="p14">
          <p:contentPart p14:bwMode="auto" r:id="rId239">
            <p14:nvContentPartPr>
              <p14:cNvPr id="428" name="Ink 427">
                <a:extLst>
                  <a:ext uri="{FF2B5EF4-FFF2-40B4-BE49-F238E27FC236}">
                    <a16:creationId xmlns:a16="http://schemas.microsoft.com/office/drawing/2014/main" id="{BE1670CD-88D4-A6AE-1C0D-1FD01EC21088}"/>
                  </a:ext>
                </a:extLst>
              </p14:cNvPr>
              <p14:cNvContentPartPr/>
              <p14:nvPr/>
            </p14:nvContentPartPr>
            <p14:xfrm>
              <a:off x="2644500" y="5421540"/>
              <a:ext cx="50760" cy="213840"/>
            </p14:xfrm>
          </p:contentPart>
        </mc:Choice>
        <mc:Fallback xmlns="">
          <p:pic>
            <p:nvPicPr>
              <p:cNvPr id="428" name="Ink 427">
                <a:extLst>
                  <a:ext uri="{FF2B5EF4-FFF2-40B4-BE49-F238E27FC236}">
                    <a16:creationId xmlns:a16="http://schemas.microsoft.com/office/drawing/2014/main" id="{BE1670CD-88D4-A6AE-1C0D-1FD01EC21088}"/>
                  </a:ext>
                </a:extLst>
              </p:cNvPr>
              <p:cNvPicPr/>
              <p:nvPr/>
            </p:nvPicPr>
            <p:blipFill>
              <a:blip r:embed="rId240"/>
              <a:stretch>
                <a:fillRect/>
              </a:stretch>
            </p:blipFill>
            <p:spPr>
              <a:xfrm>
                <a:off x="2572500" y="5277540"/>
                <a:ext cx="19440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241">
            <p14:nvContentPartPr>
              <p14:cNvPr id="427" name="Ink 426">
                <a:extLst>
                  <a:ext uri="{FF2B5EF4-FFF2-40B4-BE49-F238E27FC236}">
                    <a16:creationId xmlns:a16="http://schemas.microsoft.com/office/drawing/2014/main" id="{BAB50F4E-38BC-E0FA-30BE-A9B53F28F99F}"/>
                  </a:ext>
                </a:extLst>
              </p14:cNvPr>
              <p14:cNvContentPartPr/>
              <p14:nvPr/>
            </p14:nvContentPartPr>
            <p14:xfrm>
              <a:off x="2676900" y="5421180"/>
              <a:ext cx="20160" cy="213840"/>
            </p14:xfrm>
          </p:contentPart>
        </mc:Choice>
        <mc:Fallback xmlns="">
          <p:pic>
            <p:nvPicPr>
              <p:cNvPr id="427" name="Ink 426">
                <a:extLst>
                  <a:ext uri="{FF2B5EF4-FFF2-40B4-BE49-F238E27FC236}">
                    <a16:creationId xmlns:a16="http://schemas.microsoft.com/office/drawing/2014/main" id="{BAB50F4E-38BC-E0FA-30BE-A9B53F28F99F}"/>
                  </a:ext>
                </a:extLst>
              </p:cNvPr>
              <p:cNvPicPr/>
              <p:nvPr/>
            </p:nvPicPr>
            <p:blipFill>
              <a:blip r:embed="rId242"/>
              <a:stretch>
                <a:fillRect/>
              </a:stretch>
            </p:blipFill>
            <p:spPr>
              <a:xfrm>
                <a:off x="2604900" y="5277540"/>
                <a:ext cx="16380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243">
            <p14:nvContentPartPr>
              <p14:cNvPr id="426" name="Ink 425">
                <a:extLst>
                  <a:ext uri="{FF2B5EF4-FFF2-40B4-BE49-F238E27FC236}">
                    <a16:creationId xmlns:a16="http://schemas.microsoft.com/office/drawing/2014/main" id="{E79AE6A1-3E51-8C85-1D37-9C95BD52387F}"/>
                  </a:ext>
                </a:extLst>
              </p14:cNvPr>
              <p14:cNvContentPartPr/>
              <p14:nvPr/>
            </p14:nvContentPartPr>
            <p14:xfrm>
              <a:off x="2598420" y="5452860"/>
              <a:ext cx="77040" cy="182520"/>
            </p14:xfrm>
          </p:contentPart>
        </mc:Choice>
        <mc:Fallback xmlns="">
          <p:pic>
            <p:nvPicPr>
              <p:cNvPr id="426" name="Ink 425">
                <a:extLst>
                  <a:ext uri="{FF2B5EF4-FFF2-40B4-BE49-F238E27FC236}">
                    <a16:creationId xmlns:a16="http://schemas.microsoft.com/office/drawing/2014/main" id="{E79AE6A1-3E51-8C85-1D37-9C95BD52387F}"/>
                  </a:ext>
                </a:extLst>
              </p:cNvPr>
              <p:cNvPicPr/>
              <p:nvPr/>
            </p:nvPicPr>
            <p:blipFill>
              <a:blip r:embed="rId244"/>
              <a:stretch>
                <a:fillRect/>
              </a:stretch>
            </p:blipFill>
            <p:spPr>
              <a:xfrm>
                <a:off x="2526420" y="5308860"/>
                <a:ext cx="220680" cy="470160"/>
              </a:xfrm>
              <a:prstGeom prst="rect">
                <a:avLst/>
              </a:prstGeom>
            </p:spPr>
          </p:pic>
        </mc:Fallback>
      </mc:AlternateContent>
      <mc:AlternateContent xmlns:mc="http://schemas.openxmlformats.org/markup-compatibility/2006" xmlns:p14="http://schemas.microsoft.com/office/powerpoint/2010/main">
        <mc:Choice Requires="p14">
          <p:contentPart p14:bwMode="auto" r:id="rId245">
            <p14:nvContentPartPr>
              <p14:cNvPr id="425" name="Ink 424">
                <a:extLst>
                  <a:ext uri="{FF2B5EF4-FFF2-40B4-BE49-F238E27FC236}">
                    <a16:creationId xmlns:a16="http://schemas.microsoft.com/office/drawing/2014/main" id="{E4AA1D6D-ACB0-D11C-310B-C297804284CE}"/>
                  </a:ext>
                </a:extLst>
              </p14:cNvPr>
              <p14:cNvContentPartPr/>
              <p14:nvPr/>
            </p14:nvContentPartPr>
            <p14:xfrm>
              <a:off x="2617140" y="5410380"/>
              <a:ext cx="10080" cy="224640"/>
            </p14:xfrm>
          </p:contentPart>
        </mc:Choice>
        <mc:Fallback xmlns="">
          <p:pic>
            <p:nvPicPr>
              <p:cNvPr id="425" name="Ink 424">
                <a:extLst>
                  <a:ext uri="{FF2B5EF4-FFF2-40B4-BE49-F238E27FC236}">
                    <a16:creationId xmlns:a16="http://schemas.microsoft.com/office/drawing/2014/main" id="{E4AA1D6D-ACB0-D11C-310B-C297804284CE}"/>
                  </a:ext>
                </a:extLst>
              </p:cNvPr>
              <p:cNvPicPr/>
              <p:nvPr/>
            </p:nvPicPr>
            <p:blipFill>
              <a:blip r:embed="rId246"/>
              <a:stretch>
                <a:fillRect/>
              </a:stretch>
            </p:blipFill>
            <p:spPr>
              <a:xfrm>
                <a:off x="2545500" y="5266740"/>
                <a:ext cx="153720" cy="512280"/>
              </a:xfrm>
              <a:prstGeom prst="rect">
                <a:avLst/>
              </a:prstGeom>
            </p:spPr>
          </p:pic>
        </mc:Fallback>
      </mc:AlternateContent>
      <mc:AlternateContent xmlns:mc="http://schemas.openxmlformats.org/markup-compatibility/2006" xmlns:p14="http://schemas.microsoft.com/office/powerpoint/2010/main">
        <mc:Choice Requires="p14">
          <p:contentPart p14:bwMode="auto" r:id="rId247">
            <p14:nvContentPartPr>
              <p14:cNvPr id="424" name="Ink 423">
                <a:extLst>
                  <a:ext uri="{FF2B5EF4-FFF2-40B4-BE49-F238E27FC236}">
                    <a16:creationId xmlns:a16="http://schemas.microsoft.com/office/drawing/2014/main" id="{BF31C5BE-397F-4CBF-0C63-94185C8066B4}"/>
                  </a:ext>
                </a:extLst>
              </p14:cNvPr>
              <p14:cNvContentPartPr/>
              <p14:nvPr/>
            </p14:nvContentPartPr>
            <p14:xfrm>
              <a:off x="2591580" y="5410380"/>
              <a:ext cx="22680" cy="224640"/>
            </p14:xfrm>
          </p:contentPart>
        </mc:Choice>
        <mc:Fallback xmlns="">
          <p:pic>
            <p:nvPicPr>
              <p:cNvPr id="424" name="Ink 423">
                <a:extLst>
                  <a:ext uri="{FF2B5EF4-FFF2-40B4-BE49-F238E27FC236}">
                    <a16:creationId xmlns:a16="http://schemas.microsoft.com/office/drawing/2014/main" id="{BF31C5BE-397F-4CBF-0C63-94185C8066B4}"/>
                  </a:ext>
                </a:extLst>
              </p:cNvPr>
              <p:cNvPicPr/>
              <p:nvPr/>
            </p:nvPicPr>
            <p:blipFill>
              <a:blip r:embed="rId248"/>
              <a:stretch>
                <a:fillRect/>
              </a:stretch>
            </p:blipFill>
            <p:spPr>
              <a:xfrm>
                <a:off x="2519940" y="5266740"/>
                <a:ext cx="166320" cy="51228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423" name="Ink 422">
                <a:extLst>
                  <a:ext uri="{FF2B5EF4-FFF2-40B4-BE49-F238E27FC236}">
                    <a16:creationId xmlns:a16="http://schemas.microsoft.com/office/drawing/2014/main" id="{814A83F8-D6AF-1E75-B89D-5A0F3B04D874}"/>
                  </a:ext>
                </a:extLst>
              </p14:cNvPr>
              <p14:cNvContentPartPr/>
              <p14:nvPr/>
            </p14:nvContentPartPr>
            <p14:xfrm>
              <a:off x="2605260" y="5421180"/>
              <a:ext cx="61200" cy="213840"/>
            </p14:xfrm>
          </p:contentPart>
        </mc:Choice>
        <mc:Fallback xmlns="">
          <p:pic>
            <p:nvPicPr>
              <p:cNvPr id="423" name="Ink 422">
                <a:extLst>
                  <a:ext uri="{FF2B5EF4-FFF2-40B4-BE49-F238E27FC236}">
                    <a16:creationId xmlns:a16="http://schemas.microsoft.com/office/drawing/2014/main" id="{814A83F8-D6AF-1E75-B89D-5A0F3B04D874}"/>
                  </a:ext>
                </a:extLst>
              </p:cNvPr>
              <p:cNvPicPr/>
              <p:nvPr/>
            </p:nvPicPr>
            <p:blipFill>
              <a:blip r:embed="rId250"/>
              <a:stretch>
                <a:fillRect/>
              </a:stretch>
            </p:blipFill>
            <p:spPr>
              <a:xfrm>
                <a:off x="2533260" y="5277540"/>
                <a:ext cx="20484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422" name="Ink 421">
                <a:extLst>
                  <a:ext uri="{FF2B5EF4-FFF2-40B4-BE49-F238E27FC236}">
                    <a16:creationId xmlns:a16="http://schemas.microsoft.com/office/drawing/2014/main" id="{87B03486-342F-87E0-EBC3-AF96A444FEC0}"/>
                  </a:ext>
                </a:extLst>
              </p14:cNvPr>
              <p14:cNvContentPartPr/>
              <p14:nvPr/>
            </p14:nvContentPartPr>
            <p14:xfrm>
              <a:off x="2689500" y="5421180"/>
              <a:ext cx="43200" cy="213840"/>
            </p14:xfrm>
          </p:contentPart>
        </mc:Choice>
        <mc:Fallback xmlns="">
          <p:pic>
            <p:nvPicPr>
              <p:cNvPr id="422" name="Ink 421">
                <a:extLst>
                  <a:ext uri="{FF2B5EF4-FFF2-40B4-BE49-F238E27FC236}">
                    <a16:creationId xmlns:a16="http://schemas.microsoft.com/office/drawing/2014/main" id="{87B03486-342F-87E0-EBC3-AF96A444FEC0}"/>
                  </a:ext>
                </a:extLst>
              </p:cNvPr>
              <p:cNvPicPr/>
              <p:nvPr/>
            </p:nvPicPr>
            <p:blipFill>
              <a:blip r:embed="rId252"/>
              <a:stretch>
                <a:fillRect/>
              </a:stretch>
            </p:blipFill>
            <p:spPr>
              <a:xfrm>
                <a:off x="2617860" y="5277540"/>
                <a:ext cx="186840" cy="50148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421" name="Ink 420">
                <a:extLst>
                  <a:ext uri="{FF2B5EF4-FFF2-40B4-BE49-F238E27FC236}">
                    <a16:creationId xmlns:a16="http://schemas.microsoft.com/office/drawing/2014/main" id="{DEB6A941-9CF8-9DDC-1FBC-95A0F3AF7B3E}"/>
                  </a:ext>
                </a:extLst>
              </p14:cNvPr>
              <p14:cNvContentPartPr/>
              <p14:nvPr/>
            </p14:nvContentPartPr>
            <p14:xfrm>
              <a:off x="2419500" y="5591100"/>
              <a:ext cx="217440" cy="43920"/>
            </p14:xfrm>
          </p:contentPart>
        </mc:Choice>
        <mc:Fallback xmlns="">
          <p:pic>
            <p:nvPicPr>
              <p:cNvPr id="421" name="Ink 420">
                <a:extLst>
                  <a:ext uri="{FF2B5EF4-FFF2-40B4-BE49-F238E27FC236}">
                    <a16:creationId xmlns:a16="http://schemas.microsoft.com/office/drawing/2014/main" id="{DEB6A941-9CF8-9DDC-1FBC-95A0F3AF7B3E}"/>
                  </a:ext>
                </a:extLst>
              </p:cNvPr>
              <p:cNvPicPr/>
              <p:nvPr/>
            </p:nvPicPr>
            <p:blipFill>
              <a:blip r:embed="rId254"/>
              <a:stretch>
                <a:fillRect/>
              </a:stretch>
            </p:blipFill>
            <p:spPr>
              <a:xfrm>
                <a:off x="2347500" y="5447460"/>
                <a:ext cx="36108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255">
            <p14:nvContentPartPr>
              <p14:cNvPr id="420" name="Ink 419">
                <a:extLst>
                  <a:ext uri="{FF2B5EF4-FFF2-40B4-BE49-F238E27FC236}">
                    <a16:creationId xmlns:a16="http://schemas.microsoft.com/office/drawing/2014/main" id="{897A38C6-2240-3DD8-7E3C-A346D78F8F40}"/>
                  </a:ext>
                </a:extLst>
              </p14:cNvPr>
              <p14:cNvContentPartPr/>
              <p14:nvPr/>
            </p14:nvContentPartPr>
            <p14:xfrm>
              <a:off x="2245260" y="5410740"/>
              <a:ext cx="459720" cy="229680"/>
            </p14:xfrm>
          </p:contentPart>
        </mc:Choice>
        <mc:Fallback xmlns="">
          <p:pic>
            <p:nvPicPr>
              <p:cNvPr id="420" name="Ink 419">
                <a:extLst>
                  <a:ext uri="{FF2B5EF4-FFF2-40B4-BE49-F238E27FC236}">
                    <a16:creationId xmlns:a16="http://schemas.microsoft.com/office/drawing/2014/main" id="{897A38C6-2240-3DD8-7E3C-A346D78F8F40}"/>
                  </a:ext>
                </a:extLst>
              </p:cNvPr>
              <p:cNvPicPr/>
              <p:nvPr/>
            </p:nvPicPr>
            <p:blipFill>
              <a:blip r:embed="rId256"/>
              <a:stretch>
                <a:fillRect/>
              </a:stretch>
            </p:blipFill>
            <p:spPr>
              <a:xfrm>
                <a:off x="2173260" y="5266740"/>
                <a:ext cx="603360" cy="51732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403" name="Ink 402">
                <a:extLst>
                  <a:ext uri="{FF2B5EF4-FFF2-40B4-BE49-F238E27FC236}">
                    <a16:creationId xmlns:a16="http://schemas.microsoft.com/office/drawing/2014/main" id="{772E15C0-8595-330E-80F6-C224EB16781D}"/>
                  </a:ext>
                </a:extLst>
              </p14:cNvPr>
              <p14:cNvContentPartPr/>
              <p14:nvPr/>
            </p14:nvContentPartPr>
            <p14:xfrm>
              <a:off x="2071740" y="5406060"/>
              <a:ext cx="496440" cy="40320"/>
            </p14:xfrm>
          </p:contentPart>
        </mc:Choice>
        <mc:Fallback xmlns="">
          <p:pic>
            <p:nvPicPr>
              <p:cNvPr id="403" name="Ink 402">
                <a:extLst>
                  <a:ext uri="{FF2B5EF4-FFF2-40B4-BE49-F238E27FC236}">
                    <a16:creationId xmlns:a16="http://schemas.microsoft.com/office/drawing/2014/main" id="{772E15C0-8595-330E-80F6-C224EB16781D}"/>
                  </a:ext>
                </a:extLst>
              </p:cNvPr>
              <p:cNvPicPr/>
              <p:nvPr/>
            </p:nvPicPr>
            <p:blipFill>
              <a:blip r:embed="rId258"/>
              <a:stretch>
                <a:fillRect/>
              </a:stretch>
            </p:blipFill>
            <p:spPr>
              <a:xfrm>
                <a:off x="2000100" y="5262420"/>
                <a:ext cx="64008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402" name="Ink 401">
                <a:extLst>
                  <a:ext uri="{FF2B5EF4-FFF2-40B4-BE49-F238E27FC236}">
                    <a16:creationId xmlns:a16="http://schemas.microsoft.com/office/drawing/2014/main" id="{8016160C-9182-7683-A076-B952B67DEC55}"/>
                  </a:ext>
                </a:extLst>
              </p14:cNvPr>
              <p14:cNvContentPartPr/>
              <p14:nvPr/>
            </p14:nvContentPartPr>
            <p14:xfrm>
              <a:off x="2329140" y="5406060"/>
              <a:ext cx="54000" cy="2160"/>
            </p14:xfrm>
          </p:contentPart>
        </mc:Choice>
        <mc:Fallback xmlns="">
          <p:pic>
            <p:nvPicPr>
              <p:cNvPr id="402" name="Ink 401">
                <a:extLst>
                  <a:ext uri="{FF2B5EF4-FFF2-40B4-BE49-F238E27FC236}">
                    <a16:creationId xmlns:a16="http://schemas.microsoft.com/office/drawing/2014/main" id="{8016160C-9182-7683-A076-B952B67DEC55}"/>
                  </a:ext>
                </a:extLst>
              </p:cNvPr>
              <p:cNvPicPr/>
              <p:nvPr/>
            </p:nvPicPr>
            <p:blipFill>
              <a:blip r:embed="rId260"/>
              <a:stretch>
                <a:fillRect/>
              </a:stretch>
            </p:blipFill>
            <p:spPr>
              <a:xfrm>
                <a:off x="2257500" y="5262420"/>
                <a:ext cx="197640" cy="289800"/>
              </a:xfrm>
              <a:prstGeom prst="rect">
                <a:avLst/>
              </a:prstGeom>
            </p:spPr>
          </p:pic>
        </mc:Fallback>
      </mc:AlternateContent>
      <mc:AlternateContent xmlns:mc="http://schemas.openxmlformats.org/markup-compatibility/2006" xmlns:p14="http://schemas.microsoft.com/office/powerpoint/2010/main">
        <mc:Choice Requires="p14">
          <p:contentPart p14:bwMode="auto" r:id="rId261">
            <p14:nvContentPartPr>
              <p14:cNvPr id="401" name="Ink 400">
                <a:extLst>
                  <a:ext uri="{FF2B5EF4-FFF2-40B4-BE49-F238E27FC236}">
                    <a16:creationId xmlns:a16="http://schemas.microsoft.com/office/drawing/2014/main" id="{2A699752-7756-6A6A-FB9F-ADFA1E415BDB}"/>
                  </a:ext>
                </a:extLst>
              </p14:cNvPr>
              <p14:cNvContentPartPr/>
              <p14:nvPr/>
            </p14:nvContentPartPr>
            <p14:xfrm>
              <a:off x="1214220" y="5358180"/>
              <a:ext cx="1296720" cy="280080"/>
            </p14:xfrm>
          </p:contentPart>
        </mc:Choice>
        <mc:Fallback xmlns="">
          <p:pic>
            <p:nvPicPr>
              <p:cNvPr id="401" name="Ink 400">
                <a:extLst>
                  <a:ext uri="{FF2B5EF4-FFF2-40B4-BE49-F238E27FC236}">
                    <a16:creationId xmlns:a16="http://schemas.microsoft.com/office/drawing/2014/main" id="{2A699752-7756-6A6A-FB9F-ADFA1E415BDB}"/>
                  </a:ext>
                </a:extLst>
              </p:cNvPr>
              <p:cNvPicPr/>
              <p:nvPr/>
            </p:nvPicPr>
            <p:blipFill>
              <a:blip r:embed="rId262"/>
              <a:stretch>
                <a:fillRect/>
              </a:stretch>
            </p:blipFill>
            <p:spPr>
              <a:xfrm>
                <a:off x="1142220" y="5214540"/>
                <a:ext cx="1440360" cy="567720"/>
              </a:xfrm>
              <a:prstGeom prst="rect">
                <a:avLst/>
              </a:prstGeom>
            </p:spPr>
          </p:pic>
        </mc:Fallback>
      </mc:AlternateContent>
      <mc:AlternateContent xmlns:mc="http://schemas.openxmlformats.org/markup-compatibility/2006" xmlns:p14="http://schemas.microsoft.com/office/powerpoint/2010/main">
        <mc:Choice Requires="p14">
          <p:contentPart p14:bwMode="auto" r:id="rId263">
            <p14:nvContentPartPr>
              <p14:cNvPr id="400" name="Ink 399">
                <a:extLst>
                  <a:ext uri="{FF2B5EF4-FFF2-40B4-BE49-F238E27FC236}">
                    <a16:creationId xmlns:a16="http://schemas.microsoft.com/office/drawing/2014/main" id="{97903BCC-72DB-F974-6A92-2C98A727A0A5}"/>
                  </a:ext>
                </a:extLst>
              </p14:cNvPr>
              <p14:cNvContentPartPr/>
              <p14:nvPr/>
            </p14:nvContentPartPr>
            <p14:xfrm>
              <a:off x="1298100" y="5369700"/>
              <a:ext cx="1073880" cy="79560"/>
            </p14:xfrm>
          </p:contentPart>
        </mc:Choice>
        <mc:Fallback xmlns="">
          <p:pic>
            <p:nvPicPr>
              <p:cNvPr id="400" name="Ink 399">
                <a:extLst>
                  <a:ext uri="{FF2B5EF4-FFF2-40B4-BE49-F238E27FC236}">
                    <a16:creationId xmlns:a16="http://schemas.microsoft.com/office/drawing/2014/main" id="{97903BCC-72DB-F974-6A92-2C98A727A0A5}"/>
                  </a:ext>
                </a:extLst>
              </p:cNvPr>
              <p:cNvPicPr/>
              <p:nvPr/>
            </p:nvPicPr>
            <p:blipFill>
              <a:blip r:embed="rId264"/>
              <a:stretch>
                <a:fillRect/>
              </a:stretch>
            </p:blipFill>
            <p:spPr>
              <a:xfrm>
                <a:off x="1226460" y="5226060"/>
                <a:ext cx="1217520" cy="367200"/>
              </a:xfrm>
              <a:prstGeom prst="rect">
                <a:avLst/>
              </a:prstGeom>
            </p:spPr>
          </p:pic>
        </mc:Fallback>
      </mc:AlternateContent>
      <mc:AlternateContent xmlns:mc="http://schemas.openxmlformats.org/markup-compatibility/2006" xmlns:p14="http://schemas.microsoft.com/office/powerpoint/2010/main">
        <mc:Choice Requires="p14">
          <p:contentPart p14:bwMode="auto" r:id="rId265">
            <p14:nvContentPartPr>
              <p14:cNvPr id="388" name="Ink 387">
                <a:extLst>
                  <a:ext uri="{FF2B5EF4-FFF2-40B4-BE49-F238E27FC236}">
                    <a16:creationId xmlns:a16="http://schemas.microsoft.com/office/drawing/2014/main" id="{E13354AD-AE53-9769-98E5-73EE6FEDAEF1}"/>
                  </a:ext>
                </a:extLst>
              </p14:cNvPr>
              <p14:cNvContentPartPr/>
              <p14:nvPr/>
            </p14:nvContentPartPr>
            <p14:xfrm>
              <a:off x="1660980" y="3990180"/>
              <a:ext cx="2156400" cy="113760"/>
            </p14:xfrm>
          </p:contentPart>
        </mc:Choice>
        <mc:Fallback xmlns="">
          <p:pic>
            <p:nvPicPr>
              <p:cNvPr id="388" name="Ink 387">
                <a:extLst>
                  <a:ext uri="{FF2B5EF4-FFF2-40B4-BE49-F238E27FC236}">
                    <a16:creationId xmlns:a16="http://schemas.microsoft.com/office/drawing/2014/main" id="{E13354AD-AE53-9769-98E5-73EE6FEDAEF1}"/>
                  </a:ext>
                </a:extLst>
              </p:cNvPr>
              <p:cNvPicPr/>
              <p:nvPr/>
            </p:nvPicPr>
            <p:blipFill>
              <a:blip r:embed="rId266"/>
              <a:stretch>
                <a:fillRect/>
              </a:stretch>
            </p:blipFill>
            <p:spPr>
              <a:xfrm>
                <a:off x="1588980" y="3846180"/>
                <a:ext cx="230004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387" name="Ink 386">
                <a:extLst>
                  <a:ext uri="{FF2B5EF4-FFF2-40B4-BE49-F238E27FC236}">
                    <a16:creationId xmlns:a16="http://schemas.microsoft.com/office/drawing/2014/main" id="{00619031-DC06-C58F-6249-8F45747C8713}"/>
                  </a:ext>
                </a:extLst>
              </p14:cNvPr>
              <p14:cNvContentPartPr/>
              <p14:nvPr/>
            </p14:nvContentPartPr>
            <p14:xfrm>
              <a:off x="1528860" y="4099620"/>
              <a:ext cx="74160" cy="4320"/>
            </p14:xfrm>
          </p:contentPart>
        </mc:Choice>
        <mc:Fallback xmlns="">
          <p:pic>
            <p:nvPicPr>
              <p:cNvPr id="387" name="Ink 386">
                <a:extLst>
                  <a:ext uri="{FF2B5EF4-FFF2-40B4-BE49-F238E27FC236}">
                    <a16:creationId xmlns:a16="http://schemas.microsoft.com/office/drawing/2014/main" id="{00619031-DC06-C58F-6249-8F45747C8713}"/>
                  </a:ext>
                </a:extLst>
              </p:cNvPr>
              <p:cNvPicPr/>
              <p:nvPr/>
            </p:nvPicPr>
            <p:blipFill>
              <a:blip r:embed="rId268"/>
              <a:stretch>
                <a:fillRect/>
              </a:stretch>
            </p:blipFill>
            <p:spPr>
              <a:xfrm>
                <a:off x="1457220" y="3955620"/>
                <a:ext cx="21780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269">
            <p14:nvContentPartPr>
              <p14:cNvPr id="324" name="Ink 323">
                <a:extLst>
                  <a:ext uri="{FF2B5EF4-FFF2-40B4-BE49-F238E27FC236}">
                    <a16:creationId xmlns:a16="http://schemas.microsoft.com/office/drawing/2014/main" id="{E07A28B5-A6B5-63D1-9668-456705D3C540}"/>
                  </a:ext>
                </a:extLst>
              </p14:cNvPr>
              <p14:cNvContentPartPr/>
              <p14:nvPr/>
            </p14:nvContentPartPr>
            <p14:xfrm>
              <a:off x="3007740" y="1784100"/>
              <a:ext cx="1698120" cy="115560"/>
            </p14:xfrm>
          </p:contentPart>
        </mc:Choice>
        <mc:Fallback xmlns="">
          <p:pic>
            <p:nvPicPr>
              <p:cNvPr id="324" name="Ink 323">
                <a:extLst>
                  <a:ext uri="{FF2B5EF4-FFF2-40B4-BE49-F238E27FC236}">
                    <a16:creationId xmlns:a16="http://schemas.microsoft.com/office/drawing/2014/main" id="{E07A28B5-A6B5-63D1-9668-456705D3C540}"/>
                  </a:ext>
                </a:extLst>
              </p:cNvPr>
              <p:cNvPicPr/>
              <p:nvPr/>
            </p:nvPicPr>
            <p:blipFill>
              <a:blip r:embed="rId272"/>
              <a:stretch>
                <a:fillRect/>
              </a:stretch>
            </p:blipFill>
            <p:spPr>
              <a:xfrm>
                <a:off x="2935740" y="1640460"/>
                <a:ext cx="184176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273">
            <p14:nvContentPartPr>
              <p14:cNvPr id="323" name="Ink 322">
                <a:extLst>
                  <a:ext uri="{FF2B5EF4-FFF2-40B4-BE49-F238E27FC236}">
                    <a16:creationId xmlns:a16="http://schemas.microsoft.com/office/drawing/2014/main" id="{7E25D6A9-55B9-5022-47E8-3220BD25DEDD}"/>
                  </a:ext>
                </a:extLst>
              </p14:cNvPr>
              <p14:cNvContentPartPr/>
              <p14:nvPr/>
            </p14:nvContentPartPr>
            <p14:xfrm>
              <a:off x="3007740" y="1839540"/>
              <a:ext cx="1518120" cy="84960"/>
            </p14:xfrm>
          </p:contentPart>
        </mc:Choice>
        <mc:Fallback xmlns="">
          <p:pic>
            <p:nvPicPr>
              <p:cNvPr id="323" name="Ink 322">
                <a:extLst>
                  <a:ext uri="{FF2B5EF4-FFF2-40B4-BE49-F238E27FC236}">
                    <a16:creationId xmlns:a16="http://schemas.microsoft.com/office/drawing/2014/main" id="{7E25D6A9-55B9-5022-47E8-3220BD25DEDD}"/>
                  </a:ext>
                </a:extLst>
              </p:cNvPr>
              <p:cNvPicPr/>
              <p:nvPr/>
            </p:nvPicPr>
            <p:blipFill>
              <a:blip r:embed="rId274"/>
              <a:stretch>
                <a:fillRect/>
              </a:stretch>
            </p:blipFill>
            <p:spPr>
              <a:xfrm>
                <a:off x="2935740" y="1695540"/>
                <a:ext cx="1661760" cy="37260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321" name="Ink 320">
                <a:extLst>
                  <a:ext uri="{FF2B5EF4-FFF2-40B4-BE49-F238E27FC236}">
                    <a16:creationId xmlns:a16="http://schemas.microsoft.com/office/drawing/2014/main" id="{F9B8A1DD-B0DF-F86B-CFE0-D6050986E162}"/>
                  </a:ext>
                </a:extLst>
              </p14:cNvPr>
              <p14:cNvContentPartPr/>
              <p14:nvPr/>
            </p14:nvContentPartPr>
            <p14:xfrm>
              <a:off x="3007380" y="1768260"/>
              <a:ext cx="1627920" cy="74160"/>
            </p14:xfrm>
          </p:contentPart>
        </mc:Choice>
        <mc:Fallback xmlns="">
          <p:pic>
            <p:nvPicPr>
              <p:cNvPr id="321" name="Ink 320">
                <a:extLst>
                  <a:ext uri="{FF2B5EF4-FFF2-40B4-BE49-F238E27FC236}">
                    <a16:creationId xmlns:a16="http://schemas.microsoft.com/office/drawing/2014/main" id="{F9B8A1DD-B0DF-F86B-CFE0-D6050986E162}"/>
                  </a:ext>
                </a:extLst>
              </p:cNvPr>
              <p:cNvPicPr/>
              <p:nvPr/>
            </p:nvPicPr>
            <p:blipFill>
              <a:blip r:embed="rId278"/>
              <a:stretch>
                <a:fillRect/>
              </a:stretch>
            </p:blipFill>
            <p:spPr>
              <a:xfrm>
                <a:off x="2935740" y="1624260"/>
                <a:ext cx="1771560" cy="36180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310" name="Ink 309">
                <a:extLst>
                  <a:ext uri="{FF2B5EF4-FFF2-40B4-BE49-F238E27FC236}">
                    <a16:creationId xmlns:a16="http://schemas.microsoft.com/office/drawing/2014/main" id="{3837E692-C00B-8586-4800-E93C5342A7FD}"/>
                  </a:ext>
                </a:extLst>
              </p14:cNvPr>
              <p14:cNvContentPartPr/>
              <p14:nvPr/>
            </p14:nvContentPartPr>
            <p14:xfrm>
              <a:off x="3267300" y="1765380"/>
              <a:ext cx="12240" cy="6840"/>
            </p14:xfrm>
          </p:contentPart>
        </mc:Choice>
        <mc:Fallback xmlns="">
          <p:pic>
            <p:nvPicPr>
              <p:cNvPr id="310" name="Ink 309">
                <a:extLst>
                  <a:ext uri="{FF2B5EF4-FFF2-40B4-BE49-F238E27FC236}">
                    <a16:creationId xmlns:a16="http://schemas.microsoft.com/office/drawing/2014/main" id="{3837E692-C00B-8586-4800-E93C5342A7FD}"/>
                  </a:ext>
                </a:extLst>
              </p:cNvPr>
              <p:cNvPicPr/>
              <p:nvPr/>
            </p:nvPicPr>
            <p:blipFill>
              <a:blip r:embed="rId280"/>
              <a:stretch>
                <a:fillRect/>
              </a:stretch>
            </p:blipFill>
            <p:spPr>
              <a:xfrm>
                <a:off x="3195300" y="1621380"/>
                <a:ext cx="155880" cy="29448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245" name="Ink 244">
                <a:extLst>
                  <a:ext uri="{FF2B5EF4-FFF2-40B4-BE49-F238E27FC236}">
                    <a16:creationId xmlns:a16="http://schemas.microsoft.com/office/drawing/2014/main" id="{03B26CC0-49FF-967D-1BDE-26FC7F13194E}"/>
                  </a:ext>
                </a:extLst>
              </p14:cNvPr>
              <p14:cNvContentPartPr/>
              <p14:nvPr/>
            </p14:nvContentPartPr>
            <p14:xfrm>
              <a:off x="4508940" y="1847820"/>
              <a:ext cx="1829160" cy="97200"/>
            </p14:xfrm>
          </p:contentPart>
        </mc:Choice>
        <mc:Fallback xmlns="">
          <p:pic>
            <p:nvPicPr>
              <p:cNvPr id="245" name="Ink 244">
                <a:extLst>
                  <a:ext uri="{FF2B5EF4-FFF2-40B4-BE49-F238E27FC236}">
                    <a16:creationId xmlns:a16="http://schemas.microsoft.com/office/drawing/2014/main" id="{03B26CC0-49FF-967D-1BDE-26FC7F13194E}"/>
                  </a:ext>
                </a:extLst>
              </p:cNvPr>
              <p:cNvPicPr/>
              <p:nvPr/>
            </p:nvPicPr>
            <p:blipFill>
              <a:blip r:embed="rId282"/>
              <a:stretch>
                <a:fillRect/>
              </a:stretch>
            </p:blipFill>
            <p:spPr>
              <a:xfrm>
                <a:off x="4436940" y="1703820"/>
                <a:ext cx="1972800" cy="38484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334" name="Ink 333">
                <a:extLst>
                  <a:ext uri="{FF2B5EF4-FFF2-40B4-BE49-F238E27FC236}">
                    <a16:creationId xmlns:a16="http://schemas.microsoft.com/office/drawing/2014/main" id="{C29B4894-8D00-81F1-008F-45143B89C533}"/>
                  </a:ext>
                </a:extLst>
              </p14:cNvPr>
              <p14:cNvContentPartPr/>
              <p14:nvPr/>
            </p14:nvContentPartPr>
            <p14:xfrm>
              <a:off x="4762380" y="1772940"/>
              <a:ext cx="1914480" cy="162360"/>
            </p14:xfrm>
          </p:contentPart>
        </mc:Choice>
        <mc:Fallback xmlns="">
          <p:pic>
            <p:nvPicPr>
              <p:cNvPr id="334" name="Ink 333">
                <a:extLst>
                  <a:ext uri="{FF2B5EF4-FFF2-40B4-BE49-F238E27FC236}">
                    <a16:creationId xmlns:a16="http://schemas.microsoft.com/office/drawing/2014/main" id="{C29B4894-8D00-81F1-008F-45143B89C533}"/>
                  </a:ext>
                </a:extLst>
              </p:cNvPr>
              <p:cNvPicPr/>
              <p:nvPr/>
            </p:nvPicPr>
            <p:blipFill>
              <a:blip r:embed="rId284"/>
              <a:stretch>
                <a:fillRect/>
              </a:stretch>
            </p:blipFill>
            <p:spPr>
              <a:xfrm>
                <a:off x="4690380" y="1629300"/>
                <a:ext cx="205812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333" name="Ink 332">
                <a:extLst>
                  <a:ext uri="{FF2B5EF4-FFF2-40B4-BE49-F238E27FC236}">
                    <a16:creationId xmlns:a16="http://schemas.microsoft.com/office/drawing/2014/main" id="{49C081F7-0B30-9945-7472-2F6A6065AC8E}"/>
                  </a:ext>
                </a:extLst>
              </p14:cNvPr>
              <p14:cNvContentPartPr/>
              <p14:nvPr/>
            </p14:nvContentPartPr>
            <p14:xfrm>
              <a:off x="4776420" y="1773300"/>
              <a:ext cx="1371240" cy="144000"/>
            </p14:xfrm>
          </p:contentPart>
        </mc:Choice>
        <mc:Fallback xmlns="">
          <p:pic>
            <p:nvPicPr>
              <p:cNvPr id="333" name="Ink 332">
                <a:extLst>
                  <a:ext uri="{FF2B5EF4-FFF2-40B4-BE49-F238E27FC236}">
                    <a16:creationId xmlns:a16="http://schemas.microsoft.com/office/drawing/2014/main" id="{49C081F7-0B30-9945-7472-2F6A6065AC8E}"/>
                  </a:ext>
                </a:extLst>
              </p:cNvPr>
              <p:cNvPicPr/>
              <p:nvPr/>
            </p:nvPicPr>
            <p:blipFill>
              <a:blip r:embed="rId286"/>
              <a:stretch>
                <a:fillRect/>
              </a:stretch>
            </p:blipFill>
            <p:spPr>
              <a:xfrm>
                <a:off x="4704780" y="1629300"/>
                <a:ext cx="1514880" cy="43164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247" name="Ink 246">
                <a:extLst>
                  <a:ext uri="{FF2B5EF4-FFF2-40B4-BE49-F238E27FC236}">
                    <a16:creationId xmlns:a16="http://schemas.microsoft.com/office/drawing/2014/main" id="{BA06B203-8588-6021-F821-E3899E27390D}"/>
                  </a:ext>
                </a:extLst>
              </p14:cNvPr>
              <p14:cNvContentPartPr/>
              <p14:nvPr/>
            </p14:nvContentPartPr>
            <p14:xfrm>
              <a:off x="6410100" y="1916940"/>
              <a:ext cx="231480" cy="16560"/>
            </p14:xfrm>
          </p:contentPart>
        </mc:Choice>
        <mc:Fallback xmlns="">
          <p:pic>
            <p:nvPicPr>
              <p:cNvPr id="247" name="Ink 246">
                <a:extLst>
                  <a:ext uri="{FF2B5EF4-FFF2-40B4-BE49-F238E27FC236}">
                    <a16:creationId xmlns:a16="http://schemas.microsoft.com/office/drawing/2014/main" id="{BA06B203-8588-6021-F821-E3899E27390D}"/>
                  </a:ext>
                </a:extLst>
              </p:cNvPr>
              <p:cNvPicPr/>
              <p:nvPr/>
            </p:nvPicPr>
            <p:blipFill>
              <a:blip r:embed="rId288"/>
              <a:stretch>
                <a:fillRect/>
              </a:stretch>
            </p:blipFill>
            <p:spPr>
              <a:xfrm>
                <a:off x="6338100" y="1772940"/>
                <a:ext cx="37512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248" name="Ink 247">
                <a:extLst>
                  <a:ext uri="{FF2B5EF4-FFF2-40B4-BE49-F238E27FC236}">
                    <a16:creationId xmlns:a16="http://schemas.microsoft.com/office/drawing/2014/main" id="{293D73E7-86C4-6BA9-8ABD-0B9F0D24E5E5}"/>
                  </a:ext>
                </a:extLst>
              </p14:cNvPr>
              <p14:cNvContentPartPr/>
              <p14:nvPr/>
            </p14:nvContentPartPr>
            <p14:xfrm>
              <a:off x="6735540" y="1777260"/>
              <a:ext cx="22320" cy="194760"/>
            </p14:xfrm>
          </p:contentPart>
        </mc:Choice>
        <mc:Fallback xmlns="">
          <p:pic>
            <p:nvPicPr>
              <p:cNvPr id="248" name="Ink 247">
                <a:extLst>
                  <a:ext uri="{FF2B5EF4-FFF2-40B4-BE49-F238E27FC236}">
                    <a16:creationId xmlns:a16="http://schemas.microsoft.com/office/drawing/2014/main" id="{293D73E7-86C4-6BA9-8ABD-0B9F0D24E5E5}"/>
                  </a:ext>
                </a:extLst>
              </p:cNvPr>
              <p:cNvPicPr/>
              <p:nvPr/>
            </p:nvPicPr>
            <p:blipFill>
              <a:blip r:embed="rId290"/>
              <a:stretch>
                <a:fillRect/>
              </a:stretch>
            </p:blipFill>
            <p:spPr>
              <a:xfrm>
                <a:off x="6663540" y="1633260"/>
                <a:ext cx="16596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332" name="Ink 331">
                <a:extLst>
                  <a:ext uri="{FF2B5EF4-FFF2-40B4-BE49-F238E27FC236}">
                    <a16:creationId xmlns:a16="http://schemas.microsoft.com/office/drawing/2014/main" id="{2DC4F2C3-6253-1A2C-C663-08120EED9A6C}"/>
                  </a:ext>
                </a:extLst>
              </p14:cNvPr>
              <p14:cNvContentPartPr/>
              <p14:nvPr/>
            </p14:nvContentPartPr>
            <p14:xfrm>
              <a:off x="6122460" y="1759260"/>
              <a:ext cx="219240" cy="11520"/>
            </p14:xfrm>
          </p:contentPart>
        </mc:Choice>
        <mc:Fallback xmlns="">
          <p:pic>
            <p:nvPicPr>
              <p:cNvPr id="332" name="Ink 331">
                <a:extLst>
                  <a:ext uri="{FF2B5EF4-FFF2-40B4-BE49-F238E27FC236}">
                    <a16:creationId xmlns:a16="http://schemas.microsoft.com/office/drawing/2014/main" id="{2DC4F2C3-6253-1A2C-C663-08120EED9A6C}"/>
                  </a:ext>
                </a:extLst>
              </p:cNvPr>
              <p:cNvPicPr/>
              <p:nvPr/>
            </p:nvPicPr>
            <p:blipFill>
              <a:blip r:embed="rId292"/>
              <a:stretch>
                <a:fillRect/>
              </a:stretch>
            </p:blipFill>
            <p:spPr>
              <a:xfrm>
                <a:off x="6050460" y="1615620"/>
                <a:ext cx="36288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360" name="Ink 359">
                <a:extLst>
                  <a:ext uri="{FF2B5EF4-FFF2-40B4-BE49-F238E27FC236}">
                    <a16:creationId xmlns:a16="http://schemas.microsoft.com/office/drawing/2014/main" id="{1834FE7B-378F-1346-2279-98F019762961}"/>
                  </a:ext>
                </a:extLst>
              </p14:cNvPr>
              <p14:cNvContentPartPr/>
              <p14:nvPr/>
            </p14:nvContentPartPr>
            <p14:xfrm>
              <a:off x="6122460" y="1748460"/>
              <a:ext cx="625680" cy="23040"/>
            </p14:xfrm>
          </p:contentPart>
        </mc:Choice>
        <mc:Fallback xmlns="">
          <p:pic>
            <p:nvPicPr>
              <p:cNvPr id="360" name="Ink 359">
                <a:extLst>
                  <a:ext uri="{FF2B5EF4-FFF2-40B4-BE49-F238E27FC236}">
                    <a16:creationId xmlns:a16="http://schemas.microsoft.com/office/drawing/2014/main" id="{1834FE7B-378F-1346-2279-98F019762961}"/>
                  </a:ext>
                </a:extLst>
              </p:cNvPr>
              <p:cNvPicPr/>
              <p:nvPr/>
            </p:nvPicPr>
            <p:blipFill>
              <a:blip r:embed="rId294"/>
              <a:stretch>
                <a:fillRect/>
              </a:stretch>
            </p:blipFill>
            <p:spPr>
              <a:xfrm>
                <a:off x="6050460" y="1604460"/>
                <a:ext cx="76932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367" name="Ink 366">
                <a:extLst>
                  <a:ext uri="{FF2B5EF4-FFF2-40B4-BE49-F238E27FC236}">
                    <a16:creationId xmlns:a16="http://schemas.microsoft.com/office/drawing/2014/main" id="{0308DB8D-1C60-8A0D-B58B-E4A710DDCB48}"/>
                  </a:ext>
                </a:extLst>
              </p14:cNvPr>
              <p14:cNvContentPartPr/>
              <p14:nvPr/>
            </p14:nvContentPartPr>
            <p14:xfrm>
              <a:off x="4957140" y="2408700"/>
              <a:ext cx="1179360" cy="36000"/>
            </p14:xfrm>
          </p:contentPart>
        </mc:Choice>
        <mc:Fallback xmlns="">
          <p:pic>
            <p:nvPicPr>
              <p:cNvPr id="367" name="Ink 366">
                <a:extLst>
                  <a:ext uri="{FF2B5EF4-FFF2-40B4-BE49-F238E27FC236}">
                    <a16:creationId xmlns:a16="http://schemas.microsoft.com/office/drawing/2014/main" id="{0308DB8D-1C60-8A0D-B58B-E4A710DDCB48}"/>
                  </a:ext>
                </a:extLst>
              </p:cNvPr>
              <p:cNvPicPr/>
              <p:nvPr/>
            </p:nvPicPr>
            <p:blipFill>
              <a:blip r:embed="rId296"/>
              <a:stretch>
                <a:fillRect/>
              </a:stretch>
            </p:blipFill>
            <p:spPr>
              <a:xfrm>
                <a:off x="4885500" y="2264700"/>
                <a:ext cx="1323000" cy="32364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366" name="Ink 365">
                <a:extLst>
                  <a:ext uri="{FF2B5EF4-FFF2-40B4-BE49-F238E27FC236}">
                    <a16:creationId xmlns:a16="http://schemas.microsoft.com/office/drawing/2014/main" id="{EAB8947A-3015-8E9D-1142-614EFD9650F4}"/>
                  </a:ext>
                </a:extLst>
              </p14:cNvPr>
              <p14:cNvContentPartPr/>
              <p14:nvPr/>
            </p14:nvContentPartPr>
            <p14:xfrm>
              <a:off x="5118420" y="2149140"/>
              <a:ext cx="1329840" cy="293760"/>
            </p14:xfrm>
          </p:contentPart>
        </mc:Choice>
        <mc:Fallback xmlns="">
          <p:pic>
            <p:nvPicPr>
              <p:cNvPr id="366" name="Ink 365">
                <a:extLst>
                  <a:ext uri="{FF2B5EF4-FFF2-40B4-BE49-F238E27FC236}">
                    <a16:creationId xmlns:a16="http://schemas.microsoft.com/office/drawing/2014/main" id="{EAB8947A-3015-8E9D-1142-614EFD9650F4}"/>
                  </a:ext>
                </a:extLst>
              </p:cNvPr>
              <p:cNvPicPr/>
              <p:nvPr/>
            </p:nvPicPr>
            <p:blipFill>
              <a:blip r:embed="rId298"/>
              <a:stretch>
                <a:fillRect/>
              </a:stretch>
            </p:blipFill>
            <p:spPr>
              <a:xfrm>
                <a:off x="5046780" y="2005500"/>
                <a:ext cx="1473480" cy="58140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252" name="Ink 251">
                <a:extLst>
                  <a:ext uri="{FF2B5EF4-FFF2-40B4-BE49-F238E27FC236}">
                    <a16:creationId xmlns:a16="http://schemas.microsoft.com/office/drawing/2014/main" id="{EA9F850C-1E1F-41DA-92F2-2C2BBCA76C02}"/>
                  </a:ext>
                </a:extLst>
              </p14:cNvPr>
              <p14:cNvContentPartPr/>
              <p14:nvPr/>
            </p14:nvContentPartPr>
            <p14:xfrm>
              <a:off x="5007180" y="2214300"/>
              <a:ext cx="1693080" cy="131400"/>
            </p14:xfrm>
          </p:contentPart>
        </mc:Choice>
        <mc:Fallback xmlns="">
          <p:pic>
            <p:nvPicPr>
              <p:cNvPr id="252" name="Ink 251">
                <a:extLst>
                  <a:ext uri="{FF2B5EF4-FFF2-40B4-BE49-F238E27FC236}">
                    <a16:creationId xmlns:a16="http://schemas.microsoft.com/office/drawing/2014/main" id="{EA9F850C-1E1F-41DA-92F2-2C2BBCA76C02}"/>
                  </a:ext>
                </a:extLst>
              </p:cNvPr>
              <p:cNvPicPr/>
              <p:nvPr/>
            </p:nvPicPr>
            <p:blipFill>
              <a:blip r:embed="rId302"/>
              <a:stretch>
                <a:fillRect/>
              </a:stretch>
            </p:blipFill>
            <p:spPr>
              <a:xfrm>
                <a:off x="4935180" y="2070300"/>
                <a:ext cx="1836720" cy="41904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344" name="Ink 343">
                <a:extLst>
                  <a:ext uri="{FF2B5EF4-FFF2-40B4-BE49-F238E27FC236}">
                    <a16:creationId xmlns:a16="http://schemas.microsoft.com/office/drawing/2014/main" id="{08B1A46B-A399-355B-F023-7CE97DF86D8F}"/>
                  </a:ext>
                </a:extLst>
              </p14:cNvPr>
              <p14:cNvContentPartPr/>
              <p14:nvPr/>
            </p14:nvContentPartPr>
            <p14:xfrm>
              <a:off x="6613860" y="2288820"/>
              <a:ext cx="73080" cy="123480"/>
            </p14:xfrm>
          </p:contentPart>
        </mc:Choice>
        <mc:Fallback xmlns="">
          <p:pic>
            <p:nvPicPr>
              <p:cNvPr id="344" name="Ink 343">
                <a:extLst>
                  <a:ext uri="{FF2B5EF4-FFF2-40B4-BE49-F238E27FC236}">
                    <a16:creationId xmlns:a16="http://schemas.microsoft.com/office/drawing/2014/main" id="{08B1A46B-A399-355B-F023-7CE97DF86D8F}"/>
                  </a:ext>
                </a:extLst>
              </p:cNvPr>
              <p:cNvPicPr/>
              <p:nvPr/>
            </p:nvPicPr>
            <p:blipFill>
              <a:blip r:embed="rId304"/>
              <a:stretch>
                <a:fillRect/>
              </a:stretch>
            </p:blipFill>
            <p:spPr>
              <a:xfrm>
                <a:off x="6542220" y="2144820"/>
                <a:ext cx="216720" cy="41112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343" name="Ink 342">
                <a:extLst>
                  <a:ext uri="{FF2B5EF4-FFF2-40B4-BE49-F238E27FC236}">
                    <a16:creationId xmlns:a16="http://schemas.microsoft.com/office/drawing/2014/main" id="{33F98835-EBF3-251F-2314-64399CC8BFD0}"/>
                  </a:ext>
                </a:extLst>
              </p14:cNvPr>
              <p14:cNvContentPartPr/>
              <p14:nvPr/>
            </p14:nvContentPartPr>
            <p14:xfrm>
              <a:off x="6661020" y="2193060"/>
              <a:ext cx="32760" cy="219240"/>
            </p14:xfrm>
          </p:contentPart>
        </mc:Choice>
        <mc:Fallback xmlns="">
          <p:pic>
            <p:nvPicPr>
              <p:cNvPr id="343" name="Ink 342">
                <a:extLst>
                  <a:ext uri="{FF2B5EF4-FFF2-40B4-BE49-F238E27FC236}">
                    <a16:creationId xmlns:a16="http://schemas.microsoft.com/office/drawing/2014/main" id="{33F98835-EBF3-251F-2314-64399CC8BFD0}"/>
                  </a:ext>
                </a:extLst>
              </p:cNvPr>
              <p:cNvPicPr/>
              <p:nvPr/>
            </p:nvPicPr>
            <p:blipFill>
              <a:blip r:embed="rId306"/>
              <a:stretch>
                <a:fillRect/>
              </a:stretch>
            </p:blipFill>
            <p:spPr>
              <a:xfrm>
                <a:off x="6589380" y="2049060"/>
                <a:ext cx="176400" cy="50688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342" name="Ink 341">
                <a:extLst>
                  <a:ext uri="{FF2B5EF4-FFF2-40B4-BE49-F238E27FC236}">
                    <a16:creationId xmlns:a16="http://schemas.microsoft.com/office/drawing/2014/main" id="{A6085389-BD02-A7BF-9F89-52974800AA71}"/>
                  </a:ext>
                </a:extLst>
              </p14:cNvPr>
              <p14:cNvContentPartPr/>
              <p14:nvPr/>
            </p14:nvContentPartPr>
            <p14:xfrm>
              <a:off x="6641940" y="2090100"/>
              <a:ext cx="55080" cy="322200"/>
            </p14:xfrm>
          </p:contentPart>
        </mc:Choice>
        <mc:Fallback xmlns="">
          <p:pic>
            <p:nvPicPr>
              <p:cNvPr id="342" name="Ink 341">
                <a:extLst>
                  <a:ext uri="{FF2B5EF4-FFF2-40B4-BE49-F238E27FC236}">
                    <a16:creationId xmlns:a16="http://schemas.microsoft.com/office/drawing/2014/main" id="{A6085389-BD02-A7BF-9F89-52974800AA71}"/>
                  </a:ext>
                </a:extLst>
              </p:cNvPr>
              <p:cNvPicPr/>
              <p:nvPr/>
            </p:nvPicPr>
            <p:blipFill>
              <a:blip r:embed="rId308"/>
              <a:stretch>
                <a:fillRect/>
              </a:stretch>
            </p:blipFill>
            <p:spPr>
              <a:xfrm>
                <a:off x="6569940" y="1946460"/>
                <a:ext cx="198720" cy="6098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341" name="Ink 340">
                <a:extLst>
                  <a:ext uri="{FF2B5EF4-FFF2-40B4-BE49-F238E27FC236}">
                    <a16:creationId xmlns:a16="http://schemas.microsoft.com/office/drawing/2014/main" id="{8236193A-0A22-9AA4-1CE0-36D1A83A61D8}"/>
                  </a:ext>
                </a:extLst>
              </p14:cNvPr>
              <p14:cNvContentPartPr/>
              <p14:nvPr/>
            </p14:nvContentPartPr>
            <p14:xfrm>
              <a:off x="6152340" y="1978500"/>
              <a:ext cx="555480" cy="433440"/>
            </p14:xfrm>
          </p:contentPart>
        </mc:Choice>
        <mc:Fallback xmlns="">
          <p:pic>
            <p:nvPicPr>
              <p:cNvPr id="341" name="Ink 340">
                <a:extLst>
                  <a:ext uri="{FF2B5EF4-FFF2-40B4-BE49-F238E27FC236}">
                    <a16:creationId xmlns:a16="http://schemas.microsoft.com/office/drawing/2014/main" id="{8236193A-0A22-9AA4-1CE0-36D1A83A61D8}"/>
                  </a:ext>
                </a:extLst>
              </p:cNvPr>
              <p:cNvPicPr/>
              <p:nvPr/>
            </p:nvPicPr>
            <p:blipFill>
              <a:blip r:embed="rId310"/>
              <a:stretch>
                <a:fillRect/>
              </a:stretch>
            </p:blipFill>
            <p:spPr>
              <a:xfrm>
                <a:off x="6080700" y="1834860"/>
                <a:ext cx="699120" cy="7210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340" name="Ink 339">
                <a:extLst>
                  <a:ext uri="{FF2B5EF4-FFF2-40B4-BE49-F238E27FC236}">
                    <a16:creationId xmlns:a16="http://schemas.microsoft.com/office/drawing/2014/main" id="{B6A48658-1ABB-C231-ED04-B17FF2AC1BBC}"/>
                  </a:ext>
                </a:extLst>
              </p14:cNvPr>
              <p14:cNvContentPartPr/>
              <p14:nvPr/>
            </p14:nvContentPartPr>
            <p14:xfrm>
              <a:off x="5122740" y="2370900"/>
              <a:ext cx="1297440" cy="66960"/>
            </p14:xfrm>
          </p:contentPart>
        </mc:Choice>
        <mc:Fallback xmlns="">
          <p:pic>
            <p:nvPicPr>
              <p:cNvPr id="340" name="Ink 339">
                <a:extLst>
                  <a:ext uri="{FF2B5EF4-FFF2-40B4-BE49-F238E27FC236}">
                    <a16:creationId xmlns:a16="http://schemas.microsoft.com/office/drawing/2014/main" id="{B6A48658-1ABB-C231-ED04-B17FF2AC1BBC}"/>
                  </a:ext>
                </a:extLst>
              </p:cNvPr>
              <p:cNvPicPr/>
              <p:nvPr/>
            </p:nvPicPr>
            <p:blipFill>
              <a:blip r:embed="rId312"/>
              <a:stretch>
                <a:fillRect/>
              </a:stretch>
            </p:blipFill>
            <p:spPr>
              <a:xfrm>
                <a:off x="5050740" y="2227260"/>
                <a:ext cx="1441080" cy="35460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365" name="Ink 364">
                <a:extLst>
                  <a:ext uri="{FF2B5EF4-FFF2-40B4-BE49-F238E27FC236}">
                    <a16:creationId xmlns:a16="http://schemas.microsoft.com/office/drawing/2014/main" id="{9B147AF4-CE81-6203-E4EB-992E2A43899C}"/>
                  </a:ext>
                </a:extLst>
              </p14:cNvPr>
              <p14:cNvContentPartPr/>
              <p14:nvPr/>
            </p14:nvContentPartPr>
            <p14:xfrm>
              <a:off x="6328380" y="2467380"/>
              <a:ext cx="32040" cy="720"/>
            </p14:xfrm>
          </p:contentPart>
        </mc:Choice>
        <mc:Fallback xmlns="">
          <p:pic>
            <p:nvPicPr>
              <p:cNvPr id="365" name="Ink 364">
                <a:extLst>
                  <a:ext uri="{FF2B5EF4-FFF2-40B4-BE49-F238E27FC236}">
                    <a16:creationId xmlns:a16="http://schemas.microsoft.com/office/drawing/2014/main" id="{9B147AF4-CE81-6203-E4EB-992E2A43899C}"/>
                  </a:ext>
                </a:extLst>
              </p:cNvPr>
              <p:cNvPicPr/>
              <p:nvPr/>
            </p:nvPicPr>
            <p:blipFill>
              <a:blip r:embed="rId314"/>
              <a:stretch>
                <a:fillRect/>
              </a:stretch>
            </p:blipFill>
            <p:spPr>
              <a:xfrm>
                <a:off x="6256380" y="2323740"/>
                <a:ext cx="17568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364" name="Ink 363">
                <a:extLst>
                  <a:ext uri="{FF2B5EF4-FFF2-40B4-BE49-F238E27FC236}">
                    <a16:creationId xmlns:a16="http://schemas.microsoft.com/office/drawing/2014/main" id="{454128EB-32F7-F642-D8C7-81809E933320}"/>
                  </a:ext>
                </a:extLst>
              </p14:cNvPr>
              <p14:cNvContentPartPr/>
              <p14:nvPr/>
            </p14:nvContentPartPr>
            <p14:xfrm>
              <a:off x="5421540" y="2445780"/>
              <a:ext cx="24120" cy="720"/>
            </p14:xfrm>
          </p:contentPart>
        </mc:Choice>
        <mc:Fallback xmlns="">
          <p:pic>
            <p:nvPicPr>
              <p:cNvPr id="364" name="Ink 363">
                <a:extLst>
                  <a:ext uri="{FF2B5EF4-FFF2-40B4-BE49-F238E27FC236}">
                    <a16:creationId xmlns:a16="http://schemas.microsoft.com/office/drawing/2014/main" id="{454128EB-32F7-F642-D8C7-81809E933320}"/>
                  </a:ext>
                </a:extLst>
              </p:cNvPr>
              <p:cNvPicPr/>
              <p:nvPr/>
            </p:nvPicPr>
            <p:blipFill>
              <a:blip r:embed="rId316"/>
              <a:stretch>
                <a:fillRect/>
              </a:stretch>
            </p:blipFill>
            <p:spPr>
              <a:xfrm>
                <a:off x="5349900" y="2302140"/>
                <a:ext cx="16776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363" name="Ink 362">
                <a:extLst>
                  <a:ext uri="{FF2B5EF4-FFF2-40B4-BE49-F238E27FC236}">
                    <a16:creationId xmlns:a16="http://schemas.microsoft.com/office/drawing/2014/main" id="{2E782C9E-56A1-EEA5-0061-819552B7742C}"/>
                  </a:ext>
                </a:extLst>
              </p14:cNvPr>
              <p14:cNvContentPartPr/>
              <p14:nvPr/>
            </p14:nvContentPartPr>
            <p14:xfrm>
              <a:off x="4926900" y="2362980"/>
              <a:ext cx="1512360" cy="69120"/>
            </p14:xfrm>
          </p:contentPart>
        </mc:Choice>
        <mc:Fallback xmlns="">
          <p:pic>
            <p:nvPicPr>
              <p:cNvPr id="363" name="Ink 362">
                <a:extLst>
                  <a:ext uri="{FF2B5EF4-FFF2-40B4-BE49-F238E27FC236}">
                    <a16:creationId xmlns:a16="http://schemas.microsoft.com/office/drawing/2014/main" id="{2E782C9E-56A1-EEA5-0061-819552B7742C}"/>
                  </a:ext>
                </a:extLst>
              </p:cNvPr>
              <p:cNvPicPr/>
              <p:nvPr/>
            </p:nvPicPr>
            <p:blipFill>
              <a:blip r:embed="rId318"/>
              <a:stretch>
                <a:fillRect/>
              </a:stretch>
            </p:blipFill>
            <p:spPr>
              <a:xfrm>
                <a:off x="4854900" y="2219340"/>
                <a:ext cx="165600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396" name="Ink 395">
                <a:extLst>
                  <a:ext uri="{FF2B5EF4-FFF2-40B4-BE49-F238E27FC236}">
                    <a16:creationId xmlns:a16="http://schemas.microsoft.com/office/drawing/2014/main" id="{ED63415D-FE5D-96BA-E266-0BDFD00E926B}"/>
                  </a:ext>
                </a:extLst>
              </p14:cNvPr>
              <p14:cNvContentPartPr/>
              <p14:nvPr/>
            </p14:nvContentPartPr>
            <p14:xfrm>
              <a:off x="2891100" y="4514700"/>
              <a:ext cx="15480" cy="60840"/>
            </p14:xfrm>
          </p:contentPart>
        </mc:Choice>
        <mc:Fallback xmlns="">
          <p:pic>
            <p:nvPicPr>
              <p:cNvPr id="396" name="Ink 395">
                <a:extLst>
                  <a:ext uri="{FF2B5EF4-FFF2-40B4-BE49-F238E27FC236}">
                    <a16:creationId xmlns:a16="http://schemas.microsoft.com/office/drawing/2014/main" id="{ED63415D-FE5D-96BA-E266-0BDFD00E926B}"/>
                  </a:ext>
                </a:extLst>
              </p:cNvPr>
              <p:cNvPicPr/>
              <p:nvPr/>
            </p:nvPicPr>
            <p:blipFill>
              <a:blip r:embed="rId320"/>
              <a:stretch>
                <a:fillRect/>
              </a:stretch>
            </p:blipFill>
            <p:spPr>
              <a:xfrm>
                <a:off x="2819460" y="4370700"/>
                <a:ext cx="15912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384" name="Ink 383">
                <a:extLst>
                  <a:ext uri="{FF2B5EF4-FFF2-40B4-BE49-F238E27FC236}">
                    <a16:creationId xmlns:a16="http://schemas.microsoft.com/office/drawing/2014/main" id="{17C07EC6-E965-3CC4-C4FF-A4F411DF9E40}"/>
                  </a:ext>
                </a:extLst>
              </p14:cNvPr>
              <p14:cNvContentPartPr/>
              <p14:nvPr/>
            </p14:nvContentPartPr>
            <p14:xfrm>
              <a:off x="2945100" y="4234260"/>
              <a:ext cx="5400" cy="15840"/>
            </p14:xfrm>
          </p:contentPart>
        </mc:Choice>
        <mc:Fallback xmlns="">
          <p:pic>
            <p:nvPicPr>
              <p:cNvPr id="384" name="Ink 383">
                <a:extLst>
                  <a:ext uri="{FF2B5EF4-FFF2-40B4-BE49-F238E27FC236}">
                    <a16:creationId xmlns:a16="http://schemas.microsoft.com/office/drawing/2014/main" id="{17C07EC6-E965-3CC4-C4FF-A4F411DF9E40}"/>
                  </a:ext>
                </a:extLst>
              </p:cNvPr>
              <p:cNvPicPr/>
              <p:nvPr/>
            </p:nvPicPr>
            <p:blipFill>
              <a:blip r:embed="rId322"/>
              <a:stretch>
                <a:fillRect/>
              </a:stretch>
            </p:blipFill>
            <p:spPr>
              <a:xfrm>
                <a:off x="2873100" y="4090260"/>
                <a:ext cx="14904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323">
            <p14:nvContentPartPr>
              <p14:cNvPr id="383" name="Ink 382">
                <a:extLst>
                  <a:ext uri="{FF2B5EF4-FFF2-40B4-BE49-F238E27FC236}">
                    <a16:creationId xmlns:a16="http://schemas.microsoft.com/office/drawing/2014/main" id="{B4B8A21A-100D-2B3B-94E2-3C12F12B8F25}"/>
                  </a:ext>
                </a:extLst>
              </p14:cNvPr>
              <p14:cNvContentPartPr/>
              <p14:nvPr/>
            </p14:nvContentPartPr>
            <p14:xfrm>
              <a:off x="2945100" y="4252980"/>
              <a:ext cx="193320" cy="67680"/>
            </p14:xfrm>
          </p:contentPart>
        </mc:Choice>
        <mc:Fallback xmlns="">
          <p:pic>
            <p:nvPicPr>
              <p:cNvPr id="383" name="Ink 382">
                <a:extLst>
                  <a:ext uri="{FF2B5EF4-FFF2-40B4-BE49-F238E27FC236}">
                    <a16:creationId xmlns:a16="http://schemas.microsoft.com/office/drawing/2014/main" id="{B4B8A21A-100D-2B3B-94E2-3C12F12B8F25}"/>
                  </a:ext>
                </a:extLst>
              </p:cNvPr>
              <p:cNvPicPr/>
              <p:nvPr/>
            </p:nvPicPr>
            <p:blipFill>
              <a:blip r:embed="rId324"/>
              <a:stretch>
                <a:fillRect/>
              </a:stretch>
            </p:blipFill>
            <p:spPr>
              <a:xfrm>
                <a:off x="2873100" y="4108980"/>
                <a:ext cx="336960" cy="355320"/>
              </a:xfrm>
              <a:prstGeom prst="rect">
                <a:avLst/>
              </a:prstGeom>
            </p:spPr>
          </p:pic>
        </mc:Fallback>
      </mc:AlternateContent>
      <mc:AlternateContent xmlns:mc="http://schemas.openxmlformats.org/markup-compatibility/2006" xmlns:p14="http://schemas.microsoft.com/office/powerpoint/2010/main">
        <mc:Choice Requires="p14">
          <p:contentPart p14:bwMode="auto" r:id="rId325">
            <p14:nvContentPartPr>
              <p14:cNvPr id="548" name="Ink 547">
                <a:extLst>
                  <a:ext uri="{FF2B5EF4-FFF2-40B4-BE49-F238E27FC236}">
                    <a16:creationId xmlns:a16="http://schemas.microsoft.com/office/drawing/2014/main" id="{B5918C71-EE43-8F9C-B2A9-D2D0CD21526D}"/>
                  </a:ext>
                </a:extLst>
              </p14:cNvPr>
              <p14:cNvContentPartPr/>
              <p14:nvPr/>
            </p14:nvContentPartPr>
            <p14:xfrm>
              <a:off x="3480420" y="4600380"/>
              <a:ext cx="9360" cy="3600"/>
            </p14:xfrm>
          </p:contentPart>
        </mc:Choice>
        <mc:Fallback xmlns="">
          <p:pic>
            <p:nvPicPr>
              <p:cNvPr id="548" name="Ink 547">
                <a:extLst>
                  <a:ext uri="{FF2B5EF4-FFF2-40B4-BE49-F238E27FC236}">
                    <a16:creationId xmlns:a16="http://schemas.microsoft.com/office/drawing/2014/main" id="{B5918C71-EE43-8F9C-B2A9-D2D0CD21526D}"/>
                  </a:ext>
                </a:extLst>
              </p:cNvPr>
              <p:cNvPicPr/>
              <p:nvPr/>
            </p:nvPicPr>
            <p:blipFill>
              <a:blip r:embed="rId326"/>
              <a:stretch>
                <a:fillRect/>
              </a:stretch>
            </p:blipFill>
            <p:spPr>
              <a:xfrm>
                <a:off x="3408420" y="4456380"/>
                <a:ext cx="153000" cy="29124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547" name="Ink 546">
                <a:extLst>
                  <a:ext uri="{FF2B5EF4-FFF2-40B4-BE49-F238E27FC236}">
                    <a16:creationId xmlns:a16="http://schemas.microsoft.com/office/drawing/2014/main" id="{74B2F8AF-4733-8276-B514-67C222DA4B44}"/>
                  </a:ext>
                </a:extLst>
              </p14:cNvPr>
              <p14:cNvContentPartPr/>
              <p14:nvPr/>
            </p14:nvContentPartPr>
            <p14:xfrm>
              <a:off x="4133460" y="4634220"/>
              <a:ext cx="173520" cy="12240"/>
            </p14:xfrm>
          </p:contentPart>
        </mc:Choice>
        <mc:Fallback xmlns="">
          <p:pic>
            <p:nvPicPr>
              <p:cNvPr id="547" name="Ink 546">
                <a:extLst>
                  <a:ext uri="{FF2B5EF4-FFF2-40B4-BE49-F238E27FC236}">
                    <a16:creationId xmlns:a16="http://schemas.microsoft.com/office/drawing/2014/main" id="{74B2F8AF-4733-8276-B514-67C222DA4B44}"/>
                  </a:ext>
                </a:extLst>
              </p:cNvPr>
              <p:cNvPicPr/>
              <p:nvPr/>
            </p:nvPicPr>
            <p:blipFill>
              <a:blip r:embed="rId328"/>
              <a:stretch>
                <a:fillRect/>
              </a:stretch>
            </p:blipFill>
            <p:spPr>
              <a:xfrm>
                <a:off x="4061820" y="4490220"/>
                <a:ext cx="31716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545" name="Ink 544">
                <a:extLst>
                  <a:ext uri="{FF2B5EF4-FFF2-40B4-BE49-F238E27FC236}">
                    <a16:creationId xmlns:a16="http://schemas.microsoft.com/office/drawing/2014/main" id="{58EFC9F8-B4C4-92B9-3011-1194F2B12213}"/>
                  </a:ext>
                </a:extLst>
              </p14:cNvPr>
              <p14:cNvContentPartPr/>
              <p14:nvPr/>
            </p14:nvContentPartPr>
            <p14:xfrm>
              <a:off x="3876420" y="4616940"/>
              <a:ext cx="160200" cy="4680"/>
            </p14:xfrm>
          </p:contentPart>
        </mc:Choice>
        <mc:Fallback xmlns="">
          <p:pic>
            <p:nvPicPr>
              <p:cNvPr id="545" name="Ink 544">
                <a:extLst>
                  <a:ext uri="{FF2B5EF4-FFF2-40B4-BE49-F238E27FC236}">
                    <a16:creationId xmlns:a16="http://schemas.microsoft.com/office/drawing/2014/main" id="{58EFC9F8-B4C4-92B9-3011-1194F2B12213}"/>
                  </a:ext>
                </a:extLst>
              </p:cNvPr>
              <p:cNvPicPr/>
              <p:nvPr/>
            </p:nvPicPr>
            <p:blipFill>
              <a:blip r:embed="rId332"/>
              <a:stretch>
                <a:fillRect/>
              </a:stretch>
            </p:blipFill>
            <p:spPr>
              <a:xfrm>
                <a:off x="3804420" y="4473300"/>
                <a:ext cx="30384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333">
            <p14:nvContentPartPr>
              <p14:cNvPr id="454" name="Ink 453">
                <a:extLst>
                  <a:ext uri="{FF2B5EF4-FFF2-40B4-BE49-F238E27FC236}">
                    <a16:creationId xmlns:a16="http://schemas.microsoft.com/office/drawing/2014/main" id="{33B3F296-AFF1-0112-1A05-A416608A2035}"/>
                  </a:ext>
                </a:extLst>
              </p14:cNvPr>
              <p14:cNvContentPartPr/>
              <p14:nvPr/>
            </p14:nvContentPartPr>
            <p14:xfrm>
              <a:off x="3401940" y="4504980"/>
              <a:ext cx="1263240" cy="98640"/>
            </p14:xfrm>
          </p:contentPart>
        </mc:Choice>
        <mc:Fallback xmlns="">
          <p:pic>
            <p:nvPicPr>
              <p:cNvPr id="454" name="Ink 453">
                <a:extLst>
                  <a:ext uri="{FF2B5EF4-FFF2-40B4-BE49-F238E27FC236}">
                    <a16:creationId xmlns:a16="http://schemas.microsoft.com/office/drawing/2014/main" id="{33B3F296-AFF1-0112-1A05-A416608A2035}"/>
                  </a:ext>
                </a:extLst>
              </p:cNvPr>
              <p:cNvPicPr/>
              <p:nvPr/>
            </p:nvPicPr>
            <p:blipFill>
              <a:blip r:embed="rId334"/>
              <a:stretch>
                <a:fillRect/>
              </a:stretch>
            </p:blipFill>
            <p:spPr>
              <a:xfrm>
                <a:off x="3329940" y="4360980"/>
                <a:ext cx="1406880" cy="386280"/>
              </a:xfrm>
              <a:prstGeom prst="rect">
                <a:avLst/>
              </a:prstGeom>
            </p:spPr>
          </p:pic>
        </mc:Fallback>
      </mc:AlternateContent>
      <mc:AlternateContent xmlns:mc="http://schemas.openxmlformats.org/markup-compatibility/2006" xmlns:p14="http://schemas.microsoft.com/office/powerpoint/2010/main">
        <mc:Choice Requires="p14">
          <p:contentPart p14:bwMode="auto" r:id="rId335">
            <p14:nvContentPartPr>
              <p14:cNvPr id="453" name="Ink 452">
                <a:extLst>
                  <a:ext uri="{FF2B5EF4-FFF2-40B4-BE49-F238E27FC236}">
                    <a16:creationId xmlns:a16="http://schemas.microsoft.com/office/drawing/2014/main" id="{CC5654FD-0A0F-7C19-104B-9E2624C022C8}"/>
                  </a:ext>
                </a:extLst>
              </p14:cNvPr>
              <p14:cNvContentPartPr/>
              <p14:nvPr/>
            </p14:nvContentPartPr>
            <p14:xfrm>
              <a:off x="2891460" y="4546020"/>
              <a:ext cx="1774440" cy="27360"/>
            </p14:xfrm>
          </p:contentPart>
        </mc:Choice>
        <mc:Fallback xmlns="">
          <p:pic>
            <p:nvPicPr>
              <p:cNvPr id="453" name="Ink 452">
                <a:extLst>
                  <a:ext uri="{FF2B5EF4-FFF2-40B4-BE49-F238E27FC236}">
                    <a16:creationId xmlns:a16="http://schemas.microsoft.com/office/drawing/2014/main" id="{CC5654FD-0A0F-7C19-104B-9E2624C022C8}"/>
                  </a:ext>
                </a:extLst>
              </p:cNvPr>
              <p:cNvPicPr/>
              <p:nvPr/>
            </p:nvPicPr>
            <p:blipFill>
              <a:blip r:embed="rId336"/>
              <a:stretch>
                <a:fillRect/>
              </a:stretch>
            </p:blipFill>
            <p:spPr>
              <a:xfrm>
                <a:off x="2819460" y="4402020"/>
                <a:ext cx="191808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337">
            <p14:nvContentPartPr>
              <p14:cNvPr id="381" name="Ink 380">
                <a:extLst>
                  <a:ext uri="{FF2B5EF4-FFF2-40B4-BE49-F238E27FC236}">
                    <a16:creationId xmlns:a16="http://schemas.microsoft.com/office/drawing/2014/main" id="{5F97FC99-4283-41A4-C37B-F741EC1CC463}"/>
                  </a:ext>
                </a:extLst>
              </p14:cNvPr>
              <p14:cNvContentPartPr/>
              <p14:nvPr/>
            </p14:nvContentPartPr>
            <p14:xfrm>
              <a:off x="2944740" y="4333980"/>
              <a:ext cx="1171440" cy="134640"/>
            </p14:xfrm>
          </p:contentPart>
        </mc:Choice>
        <mc:Fallback xmlns="">
          <p:pic>
            <p:nvPicPr>
              <p:cNvPr id="381" name="Ink 380">
                <a:extLst>
                  <a:ext uri="{FF2B5EF4-FFF2-40B4-BE49-F238E27FC236}">
                    <a16:creationId xmlns:a16="http://schemas.microsoft.com/office/drawing/2014/main" id="{5F97FC99-4283-41A4-C37B-F741EC1CC463}"/>
                  </a:ext>
                </a:extLst>
              </p:cNvPr>
              <p:cNvPicPr/>
              <p:nvPr/>
            </p:nvPicPr>
            <p:blipFill>
              <a:blip r:embed="rId338"/>
              <a:stretch>
                <a:fillRect/>
              </a:stretch>
            </p:blipFill>
            <p:spPr>
              <a:xfrm>
                <a:off x="2873100" y="4190340"/>
                <a:ext cx="131508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339">
            <p14:nvContentPartPr>
              <p14:cNvPr id="380" name="Ink 379">
                <a:extLst>
                  <a:ext uri="{FF2B5EF4-FFF2-40B4-BE49-F238E27FC236}">
                    <a16:creationId xmlns:a16="http://schemas.microsoft.com/office/drawing/2014/main" id="{91BCF4D3-42CF-8E42-590F-6E45D84A5410}"/>
                  </a:ext>
                </a:extLst>
              </p14:cNvPr>
              <p14:cNvContentPartPr/>
              <p14:nvPr/>
            </p14:nvContentPartPr>
            <p14:xfrm>
              <a:off x="2884260" y="4142100"/>
              <a:ext cx="11880" cy="30240"/>
            </p14:xfrm>
          </p:contentPart>
        </mc:Choice>
        <mc:Fallback xmlns="">
          <p:pic>
            <p:nvPicPr>
              <p:cNvPr id="380" name="Ink 379">
                <a:extLst>
                  <a:ext uri="{FF2B5EF4-FFF2-40B4-BE49-F238E27FC236}">
                    <a16:creationId xmlns:a16="http://schemas.microsoft.com/office/drawing/2014/main" id="{91BCF4D3-42CF-8E42-590F-6E45D84A5410}"/>
                  </a:ext>
                </a:extLst>
              </p:cNvPr>
              <p:cNvPicPr/>
              <p:nvPr/>
            </p:nvPicPr>
            <p:blipFill>
              <a:blip r:embed="rId340"/>
              <a:stretch>
                <a:fillRect/>
              </a:stretch>
            </p:blipFill>
            <p:spPr>
              <a:xfrm>
                <a:off x="2812260" y="3998100"/>
                <a:ext cx="15552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341">
            <p14:nvContentPartPr>
              <p14:cNvPr id="13" name="Ink 12">
                <a:extLst>
                  <a:ext uri="{FF2B5EF4-FFF2-40B4-BE49-F238E27FC236}">
                    <a16:creationId xmlns:a16="http://schemas.microsoft.com/office/drawing/2014/main" id="{1A7BF1FE-6157-F21D-BF40-57EB4DFADC41}"/>
                  </a:ext>
                </a:extLst>
              </p14:cNvPr>
              <p14:cNvContentPartPr/>
              <p14:nvPr/>
            </p14:nvContentPartPr>
            <p14:xfrm>
              <a:off x="4943460" y="3874620"/>
              <a:ext cx="1761120" cy="39240"/>
            </p14:xfrm>
          </p:contentPart>
        </mc:Choice>
        <mc:Fallback xmlns="">
          <p:pic>
            <p:nvPicPr>
              <p:cNvPr id="13" name="Ink 12">
                <a:extLst>
                  <a:ext uri="{FF2B5EF4-FFF2-40B4-BE49-F238E27FC236}">
                    <a16:creationId xmlns:a16="http://schemas.microsoft.com/office/drawing/2014/main" id="{1A7BF1FE-6157-F21D-BF40-57EB4DFADC41}"/>
                  </a:ext>
                </a:extLst>
              </p:cNvPr>
              <p:cNvPicPr/>
              <p:nvPr/>
            </p:nvPicPr>
            <p:blipFill>
              <a:blip r:embed="rId342"/>
              <a:stretch>
                <a:fillRect/>
              </a:stretch>
            </p:blipFill>
            <p:spPr>
              <a:xfrm>
                <a:off x="4871460" y="3730620"/>
                <a:ext cx="1904760" cy="326880"/>
              </a:xfrm>
              <a:prstGeom prst="rect">
                <a:avLst/>
              </a:prstGeom>
            </p:spPr>
          </p:pic>
        </mc:Fallback>
      </mc:AlternateContent>
      <mc:AlternateContent xmlns:mc="http://schemas.openxmlformats.org/markup-compatibility/2006" xmlns:p14="http://schemas.microsoft.com/office/powerpoint/2010/main">
        <mc:Choice Requires="p14">
          <p:contentPart p14:bwMode="auto" r:id="rId343">
            <p14:nvContentPartPr>
              <p14:cNvPr id="12" name="Ink 11">
                <a:extLst>
                  <a:ext uri="{FF2B5EF4-FFF2-40B4-BE49-F238E27FC236}">
                    <a16:creationId xmlns:a16="http://schemas.microsoft.com/office/drawing/2014/main" id="{0ADE2A95-FB52-2865-6B94-2172C0CF52B0}"/>
                  </a:ext>
                </a:extLst>
              </p14:cNvPr>
              <p14:cNvContentPartPr/>
              <p14:nvPr/>
            </p14:nvContentPartPr>
            <p14:xfrm>
              <a:off x="5073780" y="3864540"/>
              <a:ext cx="917280" cy="233280"/>
            </p14:xfrm>
          </p:contentPart>
        </mc:Choice>
        <mc:Fallback xmlns="">
          <p:pic>
            <p:nvPicPr>
              <p:cNvPr id="12" name="Ink 11">
                <a:extLst>
                  <a:ext uri="{FF2B5EF4-FFF2-40B4-BE49-F238E27FC236}">
                    <a16:creationId xmlns:a16="http://schemas.microsoft.com/office/drawing/2014/main" id="{0ADE2A95-FB52-2865-6B94-2172C0CF52B0}"/>
                  </a:ext>
                </a:extLst>
              </p:cNvPr>
              <p:cNvPicPr/>
              <p:nvPr/>
            </p:nvPicPr>
            <p:blipFill>
              <a:blip r:embed="rId344"/>
              <a:stretch>
                <a:fillRect/>
              </a:stretch>
            </p:blipFill>
            <p:spPr>
              <a:xfrm>
                <a:off x="5001780" y="3720540"/>
                <a:ext cx="1060920" cy="520920"/>
              </a:xfrm>
              <a:prstGeom prst="rect">
                <a:avLst/>
              </a:prstGeom>
            </p:spPr>
          </p:pic>
        </mc:Fallback>
      </mc:AlternateContent>
      <mc:AlternateContent xmlns:mc="http://schemas.openxmlformats.org/markup-compatibility/2006" xmlns:p14="http://schemas.microsoft.com/office/powerpoint/2010/main">
        <mc:Choice Requires="p14">
          <p:contentPart p14:bwMode="auto" r:id="rId345">
            <p14:nvContentPartPr>
              <p14:cNvPr id="449" name="Ink 448">
                <a:extLst>
                  <a:ext uri="{FF2B5EF4-FFF2-40B4-BE49-F238E27FC236}">
                    <a16:creationId xmlns:a16="http://schemas.microsoft.com/office/drawing/2014/main" id="{E936BA26-6F0A-273F-C254-7EED90103CD5}"/>
                  </a:ext>
                </a:extLst>
              </p14:cNvPr>
              <p14:cNvContentPartPr/>
              <p14:nvPr/>
            </p14:nvContentPartPr>
            <p14:xfrm>
              <a:off x="4614780" y="4140300"/>
              <a:ext cx="84600" cy="7200"/>
            </p14:xfrm>
          </p:contentPart>
        </mc:Choice>
        <mc:Fallback xmlns="">
          <p:pic>
            <p:nvPicPr>
              <p:cNvPr id="449" name="Ink 448">
                <a:extLst>
                  <a:ext uri="{FF2B5EF4-FFF2-40B4-BE49-F238E27FC236}">
                    <a16:creationId xmlns:a16="http://schemas.microsoft.com/office/drawing/2014/main" id="{E936BA26-6F0A-273F-C254-7EED90103CD5}"/>
                  </a:ext>
                </a:extLst>
              </p:cNvPr>
              <p:cNvPicPr/>
              <p:nvPr/>
            </p:nvPicPr>
            <p:blipFill>
              <a:blip r:embed="rId346"/>
              <a:stretch>
                <a:fillRect/>
              </a:stretch>
            </p:blipFill>
            <p:spPr>
              <a:xfrm>
                <a:off x="4542780" y="3996300"/>
                <a:ext cx="228240" cy="294840"/>
              </a:xfrm>
              <a:prstGeom prst="rect">
                <a:avLst/>
              </a:prstGeom>
            </p:spPr>
          </p:pic>
        </mc:Fallback>
      </mc:AlternateContent>
      <mc:AlternateContent xmlns:mc="http://schemas.openxmlformats.org/markup-compatibility/2006" xmlns:p14="http://schemas.microsoft.com/office/powerpoint/2010/main">
        <mc:Choice Requires="p14">
          <p:contentPart p14:bwMode="auto" r:id="rId347">
            <p14:nvContentPartPr>
              <p14:cNvPr id="54" name="Ink 53">
                <a:extLst>
                  <a:ext uri="{FF2B5EF4-FFF2-40B4-BE49-F238E27FC236}">
                    <a16:creationId xmlns:a16="http://schemas.microsoft.com/office/drawing/2014/main" id="{3DE035FF-E5A9-5F66-1045-7C6B6547D0DF}"/>
                  </a:ext>
                </a:extLst>
              </p14:cNvPr>
              <p14:cNvContentPartPr/>
              <p14:nvPr/>
            </p14:nvContentPartPr>
            <p14:xfrm>
              <a:off x="4857780" y="4048500"/>
              <a:ext cx="107280" cy="1800"/>
            </p14:xfrm>
          </p:contentPart>
        </mc:Choice>
        <mc:Fallback xmlns="">
          <p:pic>
            <p:nvPicPr>
              <p:cNvPr id="54" name="Ink 53">
                <a:extLst>
                  <a:ext uri="{FF2B5EF4-FFF2-40B4-BE49-F238E27FC236}">
                    <a16:creationId xmlns:a16="http://schemas.microsoft.com/office/drawing/2014/main" id="{3DE035FF-E5A9-5F66-1045-7C6B6547D0DF}"/>
                  </a:ext>
                </a:extLst>
              </p:cNvPr>
              <p:cNvPicPr/>
              <p:nvPr/>
            </p:nvPicPr>
            <p:blipFill>
              <a:blip r:embed="rId348"/>
              <a:stretch>
                <a:fillRect/>
              </a:stretch>
            </p:blipFill>
            <p:spPr>
              <a:xfrm>
                <a:off x="4785780" y="3904500"/>
                <a:ext cx="25092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349">
            <p14:nvContentPartPr>
              <p14:cNvPr id="53" name="Ink 52">
                <a:extLst>
                  <a:ext uri="{FF2B5EF4-FFF2-40B4-BE49-F238E27FC236}">
                    <a16:creationId xmlns:a16="http://schemas.microsoft.com/office/drawing/2014/main" id="{C6A08035-F671-DE84-03F1-3E90AAF09CC2}"/>
                  </a:ext>
                </a:extLst>
              </p14:cNvPr>
              <p14:cNvContentPartPr/>
              <p14:nvPr/>
            </p14:nvContentPartPr>
            <p14:xfrm>
              <a:off x="4335420" y="3902340"/>
              <a:ext cx="1779480" cy="122400"/>
            </p14:xfrm>
          </p:contentPart>
        </mc:Choice>
        <mc:Fallback xmlns="">
          <p:pic>
            <p:nvPicPr>
              <p:cNvPr id="53" name="Ink 52">
                <a:extLst>
                  <a:ext uri="{FF2B5EF4-FFF2-40B4-BE49-F238E27FC236}">
                    <a16:creationId xmlns:a16="http://schemas.microsoft.com/office/drawing/2014/main" id="{C6A08035-F671-DE84-03F1-3E90AAF09CC2}"/>
                  </a:ext>
                </a:extLst>
              </p:cNvPr>
              <p:cNvPicPr/>
              <p:nvPr/>
            </p:nvPicPr>
            <p:blipFill>
              <a:blip r:embed="rId350"/>
              <a:stretch>
                <a:fillRect/>
              </a:stretch>
            </p:blipFill>
            <p:spPr>
              <a:xfrm>
                <a:off x="4263420" y="3758340"/>
                <a:ext cx="1923120" cy="410040"/>
              </a:xfrm>
              <a:prstGeom prst="rect">
                <a:avLst/>
              </a:prstGeom>
            </p:spPr>
          </p:pic>
        </mc:Fallback>
      </mc:AlternateContent>
      <mc:AlternateContent xmlns:mc="http://schemas.openxmlformats.org/markup-compatibility/2006" xmlns:p14="http://schemas.microsoft.com/office/powerpoint/2010/main">
        <mc:Choice Requires="p14">
          <p:contentPart p14:bwMode="auto" r:id="rId351">
            <p14:nvContentPartPr>
              <p14:cNvPr id="7" name="Ink 6">
                <a:extLst>
                  <a:ext uri="{FF2B5EF4-FFF2-40B4-BE49-F238E27FC236}">
                    <a16:creationId xmlns:a16="http://schemas.microsoft.com/office/drawing/2014/main" id="{0F7D8798-62EC-315A-977D-C9F6F12805BB}"/>
                  </a:ext>
                </a:extLst>
              </p14:cNvPr>
              <p14:cNvContentPartPr/>
              <p14:nvPr/>
            </p14:nvContentPartPr>
            <p14:xfrm>
              <a:off x="5379060" y="3871380"/>
              <a:ext cx="336240" cy="14040"/>
            </p14:xfrm>
          </p:contentPart>
        </mc:Choice>
        <mc:Fallback xmlns="">
          <p:pic>
            <p:nvPicPr>
              <p:cNvPr id="7" name="Ink 6">
                <a:extLst>
                  <a:ext uri="{FF2B5EF4-FFF2-40B4-BE49-F238E27FC236}">
                    <a16:creationId xmlns:a16="http://schemas.microsoft.com/office/drawing/2014/main" id="{0F7D8798-62EC-315A-977D-C9F6F12805BB}"/>
                  </a:ext>
                </a:extLst>
              </p:cNvPr>
              <p:cNvPicPr/>
              <p:nvPr/>
            </p:nvPicPr>
            <p:blipFill>
              <a:blip r:embed="rId352"/>
              <a:stretch>
                <a:fillRect/>
              </a:stretch>
            </p:blipFill>
            <p:spPr>
              <a:xfrm>
                <a:off x="5307060" y="3727380"/>
                <a:ext cx="47988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353">
            <p14:nvContentPartPr>
              <p14:cNvPr id="371" name="Ink 370">
                <a:extLst>
                  <a:ext uri="{FF2B5EF4-FFF2-40B4-BE49-F238E27FC236}">
                    <a16:creationId xmlns:a16="http://schemas.microsoft.com/office/drawing/2014/main" id="{FDC46E6E-ECBF-7E5C-4A35-45B79B6468DE}"/>
                  </a:ext>
                </a:extLst>
              </p14:cNvPr>
              <p14:cNvContentPartPr/>
              <p14:nvPr/>
            </p14:nvContentPartPr>
            <p14:xfrm>
              <a:off x="5790900" y="3874260"/>
              <a:ext cx="479520" cy="22680"/>
            </p14:xfrm>
          </p:contentPart>
        </mc:Choice>
        <mc:Fallback xmlns="">
          <p:pic>
            <p:nvPicPr>
              <p:cNvPr id="371" name="Ink 370">
                <a:extLst>
                  <a:ext uri="{FF2B5EF4-FFF2-40B4-BE49-F238E27FC236}">
                    <a16:creationId xmlns:a16="http://schemas.microsoft.com/office/drawing/2014/main" id="{FDC46E6E-ECBF-7E5C-4A35-45B79B6468DE}"/>
                  </a:ext>
                </a:extLst>
              </p:cNvPr>
              <p:cNvPicPr/>
              <p:nvPr/>
            </p:nvPicPr>
            <p:blipFill>
              <a:blip r:embed="rId354"/>
              <a:stretch>
                <a:fillRect/>
              </a:stretch>
            </p:blipFill>
            <p:spPr>
              <a:xfrm>
                <a:off x="5718900" y="3730620"/>
                <a:ext cx="623160" cy="310320"/>
              </a:xfrm>
              <a:prstGeom prst="rect">
                <a:avLst/>
              </a:prstGeom>
            </p:spPr>
          </p:pic>
        </mc:Fallback>
      </mc:AlternateContent>
      <mc:AlternateContent xmlns:mc="http://schemas.openxmlformats.org/markup-compatibility/2006" xmlns:p14="http://schemas.microsoft.com/office/powerpoint/2010/main">
        <mc:Choice Requires="p14">
          <p:contentPart p14:bwMode="auto" r:id="rId355">
            <p14:nvContentPartPr>
              <p14:cNvPr id="370" name="Ink 369">
                <a:extLst>
                  <a:ext uri="{FF2B5EF4-FFF2-40B4-BE49-F238E27FC236}">
                    <a16:creationId xmlns:a16="http://schemas.microsoft.com/office/drawing/2014/main" id="{F86C180B-8C19-BD9E-1F06-1BBEAB577502}"/>
                  </a:ext>
                </a:extLst>
              </p14:cNvPr>
              <p14:cNvContentPartPr/>
              <p14:nvPr/>
            </p14:nvContentPartPr>
            <p14:xfrm>
              <a:off x="5722860" y="3871380"/>
              <a:ext cx="49680" cy="2880"/>
            </p14:xfrm>
          </p:contentPart>
        </mc:Choice>
        <mc:Fallback xmlns="">
          <p:pic>
            <p:nvPicPr>
              <p:cNvPr id="370" name="Ink 369">
                <a:extLst>
                  <a:ext uri="{FF2B5EF4-FFF2-40B4-BE49-F238E27FC236}">
                    <a16:creationId xmlns:a16="http://schemas.microsoft.com/office/drawing/2014/main" id="{F86C180B-8C19-BD9E-1F06-1BBEAB577502}"/>
                  </a:ext>
                </a:extLst>
              </p:cNvPr>
              <p:cNvPicPr/>
              <p:nvPr/>
            </p:nvPicPr>
            <p:blipFill>
              <a:blip r:embed="rId356"/>
              <a:stretch>
                <a:fillRect/>
              </a:stretch>
            </p:blipFill>
            <p:spPr>
              <a:xfrm>
                <a:off x="5650860" y="3727380"/>
                <a:ext cx="19332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369" name="Ink 368">
                <a:extLst>
                  <a:ext uri="{FF2B5EF4-FFF2-40B4-BE49-F238E27FC236}">
                    <a16:creationId xmlns:a16="http://schemas.microsoft.com/office/drawing/2014/main" id="{8868D87E-83F4-6D0C-214C-2DF6E97F3FFA}"/>
                  </a:ext>
                </a:extLst>
              </p14:cNvPr>
              <p14:cNvContentPartPr/>
              <p14:nvPr/>
            </p14:nvContentPartPr>
            <p14:xfrm>
              <a:off x="5264940" y="3849420"/>
              <a:ext cx="450360" cy="21960"/>
            </p14:xfrm>
          </p:contentPart>
        </mc:Choice>
        <mc:Fallback xmlns="">
          <p:pic>
            <p:nvPicPr>
              <p:cNvPr id="369" name="Ink 368">
                <a:extLst>
                  <a:ext uri="{FF2B5EF4-FFF2-40B4-BE49-F238E27FC236}">
                    <a16:creationId xmlns:a16="http://schemas.microsoft.com/office/drawing/2014/main" id="{8868D87E-83F4-6D0C-214C-2DF6E97F3FFA}"/>
                  </a:ext>
                </a:extLst>
              </p:cNvPr>
              <p:cNvPicPr/>
              <p:nvPr/>
            </p:nvPicPr>
            <p:blipFill>
              <a:blip r:embed="rId358"/>
              <a:stretch>
                <a:fillRect/>
              </a:stretch>
            </p:blipFill>
            <p:spPr>
              <a:xfrm>
                <a:off x="5192940" y="3705420"/>
                <a:ext cx="594000" cy="3096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20" name="Ink 319">
                <a:extLst>
                  <a:ext uri="{FF2B5EF4-FFF2-40B4-BE49-F238E27FC236}">
                    <a16:creationId xmlns:a16="http://schemas.microsoft.com/office/drawing/2014/main" id="{7817EF19-EDF7-E3AC-D2D3-7B4F8FBEE639}"/>
                  </a:ext>
                </a:extLst>
              </p14:cNvPr>
              <p14:cNvContentPartPr/>
              <p14:nvPr/>
            </p14:nvContentPartPr>
            <p14:xfrm>
              <a:off x="3007380" y="1770420"/>
              <a:ext cx="410760" cy="17280"/>
            </p14:xfrm>
          </p:contentPart>
        </mc:Choice>
        <mc:Fallback xmlns="">
          <p:pic>
            <p:nvPicPr>
              <p:cNvPr id="320" name="Ink 319">
                <a:extLst>
                  <a:ext uri="{FF2B5EF4-FFF2-40B4-BE49-F238E27FC236}">
                    <a16:creationId xmlns:a16="http://schemas.microsoft.com/office/drawing/2014/main" id="{7817EF19-EDF7-E3AC-D2D3-7B4F8FBEE639}"/>
                  </a:ext>
                </a:extLst>
              </p:cNvPr>
              <p:cNvPicPr/>
              <p:nvPr/>
            </p:nvPicPr>
            <p:blipFill>
              <a:blip r:embed="rId360"/>
              <a:stretch>
                <a:fillRect/>
              </a:stretch>
            </p:blipFill>
            <p:spPr>
              <a:xfrm>
                <a:off x="2935740" y="1626780"/>
                <a:ext cx="554400" cy="30492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319" name="Ink 318">
                <a:extLst>
                  <a:ext uri="{FF2B5EF4-FFF2-40B4-BE49-F238E27FC236}">
                    <a16:creationId xmlns:a16="http://schemas.microsoft.com/office/drawing/2014/main" id="{FD337720-5382-C8BB-5721-758E60BE5B9A}"/>
                  </a:ext>
                </a:extLst>
              </p14:cNvPr>
              <p14:cNvContentPartPr/>
              <p14:nvPr/>
            </p14:nvContentPartPr>
            <p14:xfrm>
              <a:off x="3007740" y="1771140"/>
              <a:ext cx="561240" cy="93960"/>
            </p14:xfrm>
          </p:contentPart>
        </mc:Choice>
        <mc:Fallback xmlns="">
          <p:pic>
            <p:nvPicPr>
              <p:cNvPr id="319" name="Ink 318">
                <a:extLst>
                  <a:ext uri="{FF2B5EF4-FFF2-40B4-BE49-F238E27FC236}">
                    <a16:creationId xmlns:a16="http://schemas.microsoft.com/office/drawing/2014/main" id="{FD337720-5382-C8BB-5721-758E60BE5B9A}"/>
                  </a:ext>
                </a:extLst>
              </p:cNvPr>
              <p:cNvPicPr/>
              <p:nvPr/>
            </p:nvPicPr>
            <p:blipFill>
              <a:blip r:embed="rId362"/>
              <a:stretch>
                <a:fillRect/>
              </a:stretch>
            </p:blipFill>
            <p:spPr>
              <a:xfrm>
                <a:off x="2935740" y="1627500"/>
                <a:ext cx="704880" cy="38160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318" name="Ink 317">
                <a:extLst>
                  <a:ext uri="{FF2B5EF4-FFF2-40B4-BE49-F238E27FC236}">
                    <a16:creationId xmlns:a16="http://schemas.microsoft.com/office/drawing/2014/main" id="{12976857-BA3B-717B-1D95-86148B9446C3}"/>
                  </a:ext>
                </a:extLst>
              </p14:cNvPr>
              <p14:cNvContentPartPr/>
              <p14:nvPr/>
            </p14:nvContentPartPr>
            <p14:xfrm>
              <a:off x="3007380" y="1770420"/>
              <a:ext cx="1624320" cy="111600"/>
            </p14:xfrm>
          </p:contentPart>
        </mc:Choice>
        <mc:Fallback xmlns="">
          <p:pic>
            <p:nvPicPr>
              <p:cNvPr id="318" name="Ink 317">
                <a:extLst>
                  <a:ext uri="{FF2B5EF4-FFF2-40B4-BE49-F238E27FC236}">
                    <a16:creationId xmlns:a16="http://schemas.microsoft.com/office/drawing/2014/main" id="{12976857-BA3B-717B-1D95-86148B9446C3}"/>
                  </a:ext>
                </a:extLst>
              </p:cNvPr>
              <p:cNvPicPr/>
              <p:nvPr/>
            </p:nvPicPr>
            <p:blipFill>
              <a:blip r:embed="rId364"/>
              <a:stretch>
                <a:fillRect/>
              </a:stretch>
            </p:blipFill>
            <p:spPr>
              <a:xfrm>
                <a:off x="2935740" y="1626420"/>
                <a:ext cx="176796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07" name="Ink 306">
                <a:extLst>
                  <a:ext uri="{FF2B5EF4-FFF2-40B4-BE49-F238E27FC236}">
                    <a16:creationId xmlns:a16="http://schemas.microsoft.com/office/drawing/2014/main" id="{F503CF60-377B-F609-F848-5EC60D1F4539}"/>
                  </a:ext>
                </a:extLst>
              </p14:cNvPr>
              <p14:cNvContentPartPr/>
              <p14:nvPr/>
            </p14:nvContentPartPr>
            <p14:xfrm>
              <a:off x="3222300" y="1771140"/>
              <a:ext cx="251280" cy="7560"/>
            </p14:xfrm>
          </p:contentPart>
        </mc:Choice>
        <mc:Fallback xmlns="">
          <p:pic>
            <p:nvPicPr>
              <p:cNvPr id="307" name="Ink 306">
                <a:extLst>
                  <a:ext uri="{FF2B5EF4-FFF2-40B4-BE49-F238E27FC236}">
                    <a16:creationId xmlns:a16="http://schemas.microsoft.com/office/drawing/2014/main" id="{F503CF60-377B-F609-F848-5EC60D1F4539}"/>
                  </a:ext>
                </a:extLst>
              </p:cNvPr>
              <p:cNvPicPr/>
              <p:nvPr/>
            </p:nvPicPr>
            <p:blipFill>
              <a:blip r:embed="rId366"/>
              <a:stretch>
                <a:fillRect/>
              </a:stretch>
            </p:blipFill>
            <p:spPr>
              <a:xfrm>
                <a:off x="3150300" y="1627140"/>
                <a:ext cx="39492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06" name="Ink 305">
                <a:extLst>
                  <a:ext uri="{FF2B5EF4-FFF2-40B4-BE49-F238E27FC236}">
                    <a16:creationId xmlns:a16="http://schemas.microsoft.com/office/drawing/2014/main" id="{3C3FE73A-1F50-DDB2-A0F4-149DA40D2A88}"/>
                  </a:ext>
                </a:extLst>
              </p14:cNvPr>
              <p14:cNvContentPartPr/>
              <p14:nvPr/>
            </p14:nvContentPartPr>
            <p14:xfrm>
              <a:off x="3760500" y="1766460"/>
              <a:ext cx="140040" cy="1800"/>
            </p14:xfrm>
          </p:contentPart>
        </mc:Choice>
        <mc:Fallback xmlns="">
          <p:pic>
            <p:nvPicPr>
              <p:cNvPr id="306" name="Ink 305">
                <a:extLst>
                  <a:ext uri="{FF2B5EF4-FFF2-40B4-BE49-F238E27FC236}">
                    <a16:creationId xmlns:a16="http://schemas.microsoft.com/office/drawing/2014/main" id="{3C3FE73A-1F50-DDB2-A0F4-149DA40D2A88}"/>
                  </a:ext>
                </a:extLst>
              </p:cNvPr>
              <p:cNvPicPr/>
              <p:nvPr/>
            </p:nvPicPr>
            <p:blipFill>
              <a:blip r:embed="rId368"/>
              <a:stretch>
                <a:fillRect/>
              </a:stretch>
            </p:blipFill>
            <p:spPr>
              <a:xfrm>
                <a:off x="3688500" y="1622460"/>
                <a:ext cx="28368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05" name="Ink 304">
                <a:extLst>
                  <a:ext uri="{FF2B5EF4-FFF2-40B4-BE49-F238E27FC236}">
                    <a16:creationId xmlns:a16="http://schemas.microsoft.com/office/drawing/2014/main" id="{3F7FB0E0-B8A2-3AD9-B178-34DFED428C26}"/>
                  </a:ext>
                </a:extLst>
              </p14:cNvPr>
              <p14:cNvContentPartPr/>
              <p14:nvPr/>
            </p14:nvContentPartPr>
            <p14:xfrm>
              <a:off x="4017540" y="1763940"/>
              <a:ext cx="137520" cy="1800"/>
            </p14:xfrm>
          </p:contentPart>
        </mc:Choice>
        <mc:Fallback xmlns="">
          <p:pic>
            <p:nvPicPr>
              <p:cNvPr id="305" name="Ink 304">
                <a:extLst>
                  <a:ext uri="{FF2B5EF4-FFF2-40B4-BE49-F238E27FC236}">
                    <a16:creationId xmlns:a16="http://schemas.microsoft.com/office/drawing/2014/main" id="{3F7FB0E0-B8A2-3AD9-B178-34DFED428C26}"/>
                  </a:ext>
                </a:extLst>
              </p:cNvPr>
              <p:cNvPicPr/>
              <p:nvPr/>
            </p:nvPicPr>
            <p:blipFill>
              <a:blip r:embed="rId370"/>
              <a:stretch>
                <a:fillRect/>
              </a:stretch>
            </p:blipFill>
            <p:spPr>
              <a:xfrm>
                <a:off x="3945540" y="1619940"/>
                <a:ext cx="28116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330" name="Ink 329">
                <a:extLst>
                  <a:ext uri="{FF2B5EF4-FFF2-40B4-BE49-F238E27FC236}">
                    <a16:creationId xmlns:a16="http://schemas.microsoft.com/office/drawing/2014/main" id="{98C084C7-0E53-943C-AA09-C8AE3F91A3A6}"/>
                  </a:ext>
                </a:extLst>
              </p14:cNvPr>
              <p14:cNvContentPartPr/>
              <p14:nvPr/>
            </p14:nvContentPartPr>
            <p14:xfrm>
              <a:off x="4156140" y="1762860"/>
              <a:ext cx="115200" cy="1440"/>
            </p14:xfrm>
          </p:contentPart>
        </mc:Choice>
        <mc:Fallback xmlns="">
          <p:pic>
            <p:nvPicPr>
              <p:cNvPr id="330" name="Ink 329">
                <a:extLst>
                  <a:ext uri="{FF2B5EF4-FFF2-40B4-BE49-F238E27FC236}">
                    <a16:creationId xmlns:a16="http://schemas.microsoft.com/office/drawing/2014/main" id="{98C084C7-0E53-943C-AA09-C8AE3F91A3A6}"/>
                  </a:ext>
                </a:extLst>
              </p:cNvPr>
              <p:cNvPicPr/>
              <p:nvPr/>
            </p:nvPicPr>
            <p:blipFill>
              <a:blip r:embed="rId372"/>
              <a:stretch>
                <a:fillRect/>
              </a:stretch>
            </p:blipFill>
            <p:spPr>
              <a:xfrm>
                <a:off x="4084500" y="1618860"/>
                <a:ext cx="25884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329" name="Ink 328">
                <a:extLst>
                  <a:ext uri="{FF2B5EF4-FFF2-40B4-BE49-F238E27FC236}">
                    <a16:creationId xmlns:a16="http://schemas.microsoft.com/office/drawing/2014/main" id="{35BF600D-9767-790D-7A7E-BEF55477BD9E}"/>
                  </a:ext>
                </a:extLst>
              </p14:cNvPr>
              <p14:cNvContentPartPr/>
              <p14:nvPr/>
            </p14:nvContentPartPr>
            <p14:xfrm>
              <a:off x="4916820" y="1763580"/>
              <a:ext cx="997200" cy="47160"/>
            </p14:xfrm>
          </p:contentPart>
        </mc:Choice>
        <mc:Fallback xmlns="">
          <p:pic>
            <p:nvPicPr>
              <p:cNvPr id="329" name="Ink 328">
                <a:extLst>
                  <a:ext uri="{FF2B5EF4-FFF2-40B4-BE49-F238E27FC236}">
                    <a16:creationId xmlns:a16="http://schemas.microsoft.com/office/drawing/2014/main" id="{35BF600D-9767-790D-7A7E-BEF55477BD9E}"/>
                  </a:ext>
                </a:extLst>
              </p:cNvPr>
              <p:cNvPicPr/>
              <p:nvPr/>
            </p:nvPicPr>
            <p:blipFill>
              <a:blip r:embed="rId374"/>
              <a:stretch>
                <a:fillRect/>
              </a:stretch>
            </p:blipFill>
            <p:spPr>
              <a:xfrm>
                <a:off x="4844820" y="1619940"/>
                <a:ext cx="1140840" cy="33480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328" name="Ink 327">
                <a:extLst>
                  <a:ext uri="{FF2B5EF4-FFF2-40B4-BE49-F238E27FC236}">
                    <a16:creationId xmlns:a16="http://schemas.microsoft.com/office/drawing/2014/main" id="{E3853FB9-D9F2-0867-1017-DF67D89BB386}"/>
                  </a:ext>
                </a:extLst>
              </p14:cNvPr>
              <p14:cNvContentPartPr/>
              <p14:nvPr/>
            </p14:nvContentPartPr>
            <p14:xfrm>
              <a:off x="5543940" y="1750260"/>
              <a:ext cx="106560" cy="12240"/>
            </p14:xfrm>
          </p:contentPart>
        </mc:Choice>
        <mc:Fallback xmlns="">
          <p:pic>
            <p:nvPicPr>
              <p:cNvPr id="328" name="Ink 327">
                <a:extLst>
                  <a:ext uri="{FF2B5EF4-FFF2-40B4-BE49-F238E27FC236}">
                    <a16:creationId xmlns:a16="http://schemas.microsoft.com/office/drawing/2014/main" id="{E3853FB9-D9F2-0867-1017-DF67D89BB386}"/>
                  </a:ext>
                </a:extLst>
              </p:cNvPr>
              <p:cNvPicPr/>
              <p:nvPr/>
            </p:nvPicPr>
            <p:blipFill>
              <a:blip r:embed="rId376"/>
              <a:stretch>
                <a:fillRect/>
              </a:stretch>
            </p:blipFill>
            <p:spPr>
              <a:xfrm>
                <a:off x="5472300" y="1606620"/>
                <a:ext cx="25020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327" name="Ink 326">
                <a:extLst>
                  <a:ext uri="{FF2B5EF4-FFF2-40B4-BE49-F238E27FC236}">
                    <a16:creationId xmlns:a16="http://schemas.microsoft.com/office/drawing/2014/main" id="{64ABEF9D-8DFE-7758-2832-94686513E97A}"/>
                  </a:ext>
                </a:extLst>
              </p14:cNvPr>
              <p14:cNvContentPartPr/>
              <p14:nvPr/>
            </p14:nvContentPartPr>
            <p14:xfrm>
              <a:off x="4197900" y="1744860"/>
              <a:ext cx="73800" cy="11520"/>
            </p14:xfrm>
          </p:contentPart>
        </mc:Choice>
        <mc:Fallback xmlns="">
          <p:pic>
            <p:nvPicPr>
              <p:cNvPr id="327" name="Ink 326">
                <a:extLst>
                  <a:ext uri="{FF2B5EF4-FFF2-40B4-BE49-F238E27FC236}">
                    <a16:creationId xmlns:a16="http://schemas.microsoft.com/office/drawing/2014/main" id="{64ABEF9D-8DFE-7758-2832-94686513E97A}"/>
                  </a:ext>
                </a:extLst>
              </p:cNvPr>
              <p:cNvPicPr/>
              <p:nvPr/>
            </p:nvPicPr>
            <p:blipFill>
              <a:blip r:embed="rId378"/>
              <a:stretch>
                <a:fillRect/>
              </a:stretch>
            </p:blipFill>
            <p:spPr>
              <a:xfrm>
                <a:off x="4126260" y="1600860"/>
                <a:ext cx="21744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326" name="Ink 325">
                <a:extLst>
                  <a:ext uri="{FF2B5EF4-FFF2-40B4-BE49-F238E27FC236}">
                    <a16:creationId xmlns:a16="http://schemas.microsoft.com/office/drawing/2014/main" id="{2A7E9D6B-D047-0724-BF92-4EC91B47C2BB}"/>
                  </a:ext>
                </a:extLst>
              </p14:cNvPr>
              <p14:cNvContentPartPr/>
              <p14:nvPr/>
            </p14:nvContentPartPr>
            <p14:xfrm>
              <a:off x="5047860" y="1766460"/>
              <a:ext cx="756720" cy="51480"/>
            </p14:xfrm>
          </p:contentPart>
        </mc:Choice>
        <mc:Fallback xmlns="">
          <p:pic>
            <p:nvPicPr>
              <p:cNvPr id="326" name="Ink 325">
                <a:extLst>
                  <a:ext uri="{FF2B5EF4-FFF2-40B4-BE49-F238E27FC236}">
                    <a16:creationId xmlns:a16="http://schemas.microsoft.com/office/drawing/2014/main" id="{2A7E9D6B-D047-0724-BF92-4EC91B47C2BB}"/>
                  </a:ext>
                </a:extLst>
              </p:cNvPr>
              <p:cNvPicPr/>
              <p:nvPr/>
            </p:nvPicPr>
            <p:blipFill>
              <a:blip r:embed="rId380"/>
              <a:stretch>
                <a:fillRect/>
              </a:stretch>
            </p:blipFill>
            <p:spPr>
              <a:xfrm>
                <a:off x="4975860" y="1622820"/>
                <a:ext cx="90036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25" name="Ink 324">
                <a:extLst>
                  <a:ext uri="{FF2B5EF4-FFF2-40B4-BE49-F238E27FC236}">
                    <a16:creationId xmlns:a16="http://schemas.microsoft.com/office/drawing/2014/main" id="{6480A34E-2E06-DE60-5969-7A26C85C21BD}"/>
                  </a:ext>
                </a:extLst>
              </p14:cNvPr>
              <p14:cNvContentPartPr/>
              <p14:nvPr/>
            </p14:nvContentPartPr>
            <p14:xfrm>
              <a:off x="5012580" y="1773300"/>
              <a:ext cx="1406520" cy="164880"/>
            </p14:xfrm>
          </p:contentPart>
        </mc:Choice>
        <mc:Fallback xmlns="">
          <p:pic>
            <p:nvPicPr>
              <p:cNvPr id="325" name="Ink 324">
                <a:extLst>
                  <a:ext uri="{FF2B5EF4-FFF2-40B4-BE49-F238E27FC236}">
                    <a16:creationId xmlns:a16="http://schemas.microsoft.com/office/drawing/2014/main" id="{6480A34E-2E06-DE60-5969-7A26C85C21BD}"/>
                  </a:ext>
                </a:extLst>
              </p:cNvPr>
              <p:cNvPicPr/>
              <p:nvPr/>
            </p:nvPicPr>
            <p:blipFill>
              <a:blip r:embed="rId382"/>
              <a:stretch>
                <a:fillRect/>
              </a:stretch>
            </p:blipFill>
            <p:spPr>
              <a:xfrm>
                <a:off x="4940940" y="1629300"/>
                <a:ext cx="1550160" cy="45252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399" name="Ink 398">
                <a:extLst>
                  <a:ext uri="{FF2B5EF4-FFF2-40B4-BE49-F238E27FC236}">
                    <a16:creationId xmlns:a16="http://schemas.microsoft.com/office/drawing/2014/main" id="{C764AC36-625E-97CD-DF9A-B1128EDD71C8}"/>
                  </a:ext>
                </a:extLst>
              </p14:cNvPr>
              <p14:cNvContentPartPr/>
              <p14:nvPr/>
            </p14:nvContentPartPr>
            <p14:xfrm>
              <a:off x="1191180" y="5354940"/>
              <a:ext cx="1245600" cy="265320"/>
            </p14:xfrm>
          </p:contentPart>
        </mc:Choice>
        <mc:Fallback xmlns="">
          <p:pic>
            <p:nvPicPr>
              <p:cNvPr id="399" name="Ink 398">
                <a:extLst>
                  <a:ext uri="{FF2B5EF4-FFF2-40B4-BE49-F238E27FC236}">
                    <a16:creationId xmlns:a16="http://schemas.microsoft.com/office/drawing/2014/main" id="{C764AC36-625E-97CD-DF9A-B1128EDD71C8}"/>
                  </a:ext>
                </a:extLst>
              </p:cNvPr>
              <p:cNvPicPr/>
              <p:nvPr/>
            </p:nvPicPr>
            <p:blipFill>
              <a:blip r:embed="rId384"/>
              <a:stretch>
                <a:fillRect/>
              </a:stretch>
            </p:blipFill>
            <p:spPr>
              <a:xfrm>
                <a:off x="1119540" y="5211300"/>
                <a:ext cx="1389240" cy="55296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398" name="Ink 397">
                <a:extLst>
                  <a:ext uri="{FF2B5EF4-FFF2-40B4-BE49-F238E27FC236}">
                    <a16:creationId xmlns:a16="http://schemas.microsoft.com/office/drawing/2014/main" id="{160C58A1-FE51-7844-9C8E-6A5EEC16240C}"/>
                  </a:ext>
                </a:extLst>
              </p14:cNvPr>
              <p14:cNvContentPartPr/>
              <p14:nvPr/>
            </p14:nvContentPartPr>
            <p14:xfrm>
              <a:off x="1614540" y="5367180"/>
              <a:ext cx="580320" cy="108360"/>
            </p14:xfrm>
          </p:contentPart>
        </mc:Choice>
        <mc:Fallback xmlns="">
          <p:pic>
            <p:nvPicPr>
              <p:cNvPr id="398" name="Ink 397">
                <a:extLst>
                  <a:ext uri="{FF2B5EF4-FFF2-40B4-BE49-F238E27FC236}">
                    <a16:creationId xmlns:a16="http://schemas.microsoft.com/office/drawing/2014/main" id="{160C58A1-FE51-7844-9C8E-6A5EEC16240C}"/>
                  </a:ext>
                </a:extLst>
              </p:cNvPr>
              <p:cNvPicPr/>
              <p:nvPr/>
            </p:nvPicPr>
            <p:blipFill>
              <a:blip r:embed="rId386"/>
              <a:stretch>
                <a:fillRect/>
              </a:stretch>
            </p:blipFill>
            <p:spPr>
              <a:xfrm>
                <a:off x="1542540" y="5223540"/>
                <a:ext cx="72396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97" name="Ink 396">
                <a:extLst>
                  <a:ext uri="{FF2B5EF4-FFF2-40B4-BE49-F238E27FC236}">
                    <a16:creationId xmlns:a16="http://schemas.microsoft.com/office/drawing/2014/main" id="{096E0E1D-684E-EE98-096D-C9FEF44E09EF}"/>
                  </a:ext>
                </a:extLst>
              </p14:cNvPr>
              <p14:cNvContentPartPr/>
              <p14:nvPr/>
            </p14:nvContentPartPr>
            <p14:xfrm>
              <a:off x="2545860" y="5410740"/>
              <a:ext cx="116280" cy="92520"/>
            </p14:xfrm>
          </p:contentPart>
        </mc:Choice>
        <mc:Fallback xmlns="">
          <p:pic>
            <p:nvPicPr>
              <p:cNvPr id="397" name="Ink 396">
                <a:extLst>
                  <a:ext uri="{FF2B5EF4-FFF2-40B4-BE49-F238E27FC236}">
                    <a16:creationId xmlns:a16="http://schemas.microsoft.com/office/drawing/2014/main" id="{096E0E1D-684E-EE98-096D-C9FEF44E09EF}"/>
                  </a:ext>
                </a:extLst>
              </p:cNvPr>
              <p:cNvPicPr/>
              <p:nvPr/>
            </p:nvPicPr>
            <p:blipFill>
              <a:blip r:embed="rId388"/>
              <a:stretch>
                <a:fillRect/>
              </a:stretch>
            </p:blipFill>
            <p:spPr>
              <a:xfrm>
                <a:off x="2474220" y="5266740"/>
                <a:ext cx="25992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456" name="Ink 455">
                <a:extLst>
                  <a:ext uri="{FF2B5EF4-FFF2-40B4-BE49-F238E27FC236}">
                    <a16:creationId xmlns:a16="http://schemas.microsoft.com/office/drawing/2014/main" id="{B631886F-D30A-2B9B-F923-EB85FE182829}"/>
                  </a:ext>
                </a:extLst>
              </p14:cNvPr>
              <p14:cNvContentPartPr/>
              <p14:nvPr/>
            </p14:nvContentPartPr>
            <p14:xfrm>
              <a:off x="2577540" y="6356820"/>
              <a:ext cx="70920" cy="46800"/>
            </p14:xfrm>
          </p:contentPart>
        </mc:Choice>
        <mc:Fallback xmlns="">
          <p:pic>
            <p:nvPicPr>
              <p:cNvPr id="456" name="Ink 455">
                <a:extLst>
                  <a:ext uri="{FF2B5EF4-FFF2-40B4-BE49-F238E27FC236}">
                    <a16:creationId xmlns:a16="http://schemas.microsoft.com/office/drawing/2014/main" id="{B631886F-D30A-2B9B-F923-EB85FE182829}"/>
                  </a:ext>
                </a:extLst>
              </p:cNvPr>
              <p:cNvPicPr/>
              <p:nvPr/>
            </p:nvPicPr>
            <p:blipFill>
              <a:blip r:embed="rId390"/>
              <a:stretch>
                <a:fillRect/>
              </a:stretch>
            </p:blipFill>
            <p:spPr>
              <a:xfrm>
                <a:off x="2505900" y="6212820"/>
                <a:ext cx="214560" cy="33444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455" name="Ink 454">
                <a:extLst>
                  <a:ext uri="{FF2B5EF4-FFF2-40B4-BE49-F238E27FC236}">
                    <a16:creationId xmlns:a16="http://schemas.microsoft.com/office/drawing/2014/main" id="{311DDE00-7FDE-D19D-B35B-D4D6E8F9C9BC}"/>
                  </a:ext>
                </a:extLst>
              </p14:cNvPr>
              <p14:cNvContentPartPr/>
              <p14:nvPr/>
            </p14:nvContentPartPr>
            <p14:xfrm>
              <a:off x="2354700" y="6366180"/>
              <a:ext cx="293760" cy="47880"/>
            </p14:xfrm>
          </p:contentPart>
        </mc:Choice>
        <mc:Fallback xmlns="">
          <p:pic>
            <p:nvPicPr>
              <p:cNvPr id="455" name="Ink 454">
                <a:extLst>
                  <a:ext uri="{FF2B5EF4-FFF2-40B4-BE49-F238E27FC236}">
                    <a16:creationId xmlns:a16="http://schemas.microsoft.com/office/drawing/2014/main" id="{311DDE00-7FDE-D19D-B35B-D4D6E8F9C9BC}"/>
                  </a:ext>
                </a:extLst>
              </p:cNvPr>
              <p:cNvPicPr/>
              <p:nvPr/>
            </p:nvPicPr>
            <p:blipFill>
              <a:blip r:embed="rId392"/>
              <a:stretch>
                <a:fillRect/>
              </a:stretch>
            </p:blipFill>
            <p:spPr>
              <a:xfrm>
                <a:off x="2282700" y="6222540"/>
                <a:ext cx="437400" cy="33552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448" name="Ink 447">
                <a:extLst>
                  <a:ext uri="{FF2B5EF4-FFF2-40B4-BE49-F238E27FC236}">
                    <a16:creationId xmlns:a16="http://schemas.microsoft.com/office/drawing/2014/main" id="{32C3929C-E7E5-82BE-BB6F-1115232ACCB2}"/>
                  </a:ext>
                </a:extLst>
              </p14:cNvPr>
              <p14:cNvContentPartPr/>
              <p14:nvPr/>
            </p14:nvContentPartPr>
            <p14:xfrm>
              <a:off x="1619220" y="6343860"/>
              <a:ext cx="40680" cy="4320"/>
            </p14:xfrm>
          </p:contentPart>
        </mc:Choice>
        <mc:Fallback xmlns="">
          <p:pic>
            <p:nvPicPr>
              <p:cNvPr id="448" name="Ink 447">
                <a:extLst>
                  <a:ext uri="{FF2B5EF4-FFF2-40B4-BE49-F238E27FC236}">
                    <a16:creationId xmlns:a16="http://schemas.microsoft.com/office/drawing/2014/main" id="{32C3929C-E7E5-82BE-BB6F-1115232ACCB2}"/>
                  </a:ext>
                </a:extLst>
              </p:cNvPr>
              <p:cNvPicPr/>
              <p:nvPr/>
            </p:nvPicPr>
            <p:blipFill>
              <a:blip r:embed="rId394"/>
              <a:stretch>
                <a:fillRect/>
              </a:stretch>
            </p:blipFill>
            <p:spPr>
              <a:xfrm>
                <a:off x="1547220" y="6199860"/>
                <a:ext cx="18432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439" name="Ink 438">
                <a:extLst>
                  <a:ext uri="{FF2B5EF4-FFF2-40B4-BE49-F238E27FC236}">
                    <a16:creationId xmlns:a16="http://schemas.microsoft.com/office/drawing/2014/main" id="{90A3DF9E-B7A1-6632-61E9-33D57C303E90}"/>
                  </a:ext>
                </a:extLst>
              </p14:cNvPr>
              <p14:cNvContentPartPr/>
              <p14:nvPr/>
            </p14:nvContentPartPr>
            <p14:xfrm>
              <a:off x="2357940" y="6358620"/>
              <a:ext cx="208800" cy="12600"/>
            </p14:xfrm>
          </p:contentPart>
        </mc:Choice>
        <mc:Fallback xmlns="">
          <p:pic>
            <p:nvPicPr>
              <p:cNvPr id="439" name="Ink 438">
                <a:extLst>
                  <a:ext uri="{FF2B5EF4-FFF2-40B4-BE49-F238E27FC236}">
                    <a16:creationId xmlns:a16="http://schemas.microsoft.com/office/drawing/2014/main" id="{90A3DF9E-B7A1-6632-61E9-33D57C303E90}"/>
                  </a:ext>
                </a:extLst>
              </p:cNvPr>
              <p:cNvPicPr/>
              <p:nvPr/>
            </p:nvPicPr>
            <p:blipFill>
              <a:blip r:embed="rId396"/>
              <a:stretch>
                <a:fillRect/>
              </a:stretch>
            </p:blipFill>
            <p:spPr>
              <a:xfrm>
                <a:off x="2286300" y="6214980"/>
                <a:ext cx="35244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447" name="Ink 446">
                <a:extLst>
                  <a:ext uri="{FF2B5EF4-FFF2-40B4-BE49-F238E27FC236}">
                    <a16:creationId xmlns:a16="http://schemas.microsoft.com/office/drawing/2014/main" id="{569DA1F5-E078-E45A-9F69-86FF7040324F}"/>
                  </a:ext>
                </a:extLst>
              </p14:cNvPr>
              <p14:cNvContentPartPr/>
              <p14:nvPr/>
            </p14:nvContentPartPr>
            <p14:xfrm>
              <a:off x="1618860" y="6364740"/>
              <a:ext cx="396720" cy="16560"/>
            </p14:xfrm>
          </p:contentPart>
        </mc:Choice>
        <mc:Fallback xmlns="">
          <p:pic>
            <p:nvPicPr>
              <p:cNvPr id="447" name="Ink 446">
                <a:extLst>
                  <a:ext uri="{FF2B5EF4-FFF2-40B4-BE49-F238E27FC236}">
                    <a16:creationId xmlns:a16="http://schemas.microsoft.com/office/drawing/2014/main" id="{569DA1F5-E078-E45A-9F69-86FF7040324F}"/>
                  </a:ext>
                </a:extLst>
              </p:cNvPr>
              <p:cNvPicPr/>
              <p:nvPr/>
            </p:nvPicPr>
            <p:blipFill>
              <a:blip r:embed="rId398"/>
              <a:stretch>
                <a:fillRect/>
              </a:stretch>
            </p:blipFill>
            <p:spPr>
              <a:xfrm>
                <a:off x="1547220" y="6221100"/>
                <a:ext cx="54036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446" name="Ink 445">
                <a:extLst>
                  <a:ext uri="{FF2B5EF4-FFF2-40B4-BE49-F238E27FC236}">
                    <a16:creationId xmlns:a16="http://schemas.microsoft.com/office/drawing/2014/main" id="{C994D0F2-34EF-31E3-1038-5745F450281F}"/>
                  </a:ext>
                </a:extLst>
              </p14:cNvPr>
              <p14:cNvContentPartPr/>
              <p14:nvPr/>
            </p14:nvContentPartPr>
            <p14:xfrm>
              <a:off x="1177140" y="6381300"/>
              <a:ext cx="439560" cy="64080"/>
            </p14:xfrm>
          </p:contentPart>
        </mc:Choice>
        <mc:Fallback xmlns="">
          <p:pic>
            <p:nvPicPr>
              <p:cNvPr id="446" name="Ink 445">
                <a:extLst>
                  <a:ext uri="{FF2B5EF4-FFF2-40B4-BE49-F238E27FC236}">
                    <a16:creationId xmlns:a16="http://schemas.microsoft.com/office/drawing/2014/main" id="{C994D0F2-34EF-31E3-1038-5745F450281F}"/>
                  </a:ext>
                </a:extLst>
              </p:cNvPr>
              <p:cNvPicPr/>
              <p:nvPr/>
            </p:nvPicPr>
            <p:blipFill>
              <a:blip r:embed="rId400"/>
              <a:stretch>
                <a:fillRect/>
              </a:stretch>
            </p:blipFill>
            <p:spPr>
              <a:xfrm>
                <a:off x="1105140" y="6237660"/>
                <a:ext cx="583200" cy="35172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92" name="Ink 291">
                <a:extLst>
                  <a:ext uri="{FF2B5EF4-FFF2-40B4-BE49-F238E27FC236}">
                    <a16:creationId xmlns:a16="http://schemas.microsoft.com/office/drawing/2014/main" id="{99D31DB6-82C6-BE5B-0F2F-2BF5274F4111}"/>
                  </a:ext>
                </a:extLst>
              </p14:cNvPr>
              <p14:cNvContentPartPr/>
              <p14:nvPr/>
            </p14:nvContentPartPr>
            <p14:xfrm>
              <a:off x="1177140" y="6419460"/>
              <a:ext cx="1244160" cy="120240"/>
            </p14:xfrm>
          </p:contentPart>
        </mc:Choice>
        <mc:Fallback xmlns="">
          <p:pic>
            <p:nvPicPr>
              <p:cNvPr id="292" name="Ink 291">
                <a:extLst>
                  <a:ext uri="{FF2B5EF4-FFF2-40B4-BE49-F238E27FC236}">
                    <a16:creationId xmlns:a16="http://schemas.microsoft.com/office/drawing/2014/main" id="{99D31DB6-82C6-BE5B-0F2F-2BF5274F4111}"/>
                  </a:ext>
                </a:extLst>
              </p:cNvPr>
              <p:cNvPicPr/>
              <p:nvPr/>
            </p:nvPicPr>
            <p:blipFill>
              <a:blip r:embed="rId402"/>
              <a:stretch>
                <a:fillRect/>
              </a:stretch>
            </p:blipFill>
            <p:spPr>
              <a:xfrm>
                <a:off x="1105140" y="6275460"/>
                <a:ext cx="1387800" cy="40788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485" name="Ink 484">
                <a:extLst>
                  <a:ext uri="{FF2B5EF4-FFF2-40B4-BE49-F238E27FC236}">
                    <a16:creationId xmlns:a16="http://schemas.microsoft.com/office/drawing/2014/main" id="{4EF56E3F-9214-F5DF-8ADC-BDD1054F3F5F}"/>
                  </a:ext>
                </a:extLst>
              </p14:cNvPr>
              <p14:cNvContentPartPr/>
              <p14:nvPr/>
            </p14:nvContentPartPr>
            <p14:xfrm>
              <a:off x="9793380" y="5355660"/>
              <a:ext cx="1137600" cy="133200"/>
            </p14:xfrm>
          </p:contentPart>
        </mc:Choice>
        <mc:Fallback xmlns="">
          <p:pic>
            <p:nvPicPr>
              <p:cNvPr id="485" name="Ink 484">
                <a:extLst>
                  <a:ext uri="{FF2B5EF4-FFF2-40B4-BE49-F238E27FC236}">
                    <a16:creationId xmlns:a16="http://schemas.microsoft.com/office/drawing/2014/main" id="{4EF56E3F-9214-F5DF-8ADC-BDD1054F3F5F}"/>
                  </a:ext>
                </a:extLst>
              </p:cNvPr>
              <p:cNvPicPr/>
              <p:nvPr/>
            </p:nvPicPr>
            <p:blipFill>
              <a:blip r:embed="rId404"/>
              <a:stretch>
                <a:fillRect/>
              </a:stretch>
            </p:blipFill>
            <p:spPr>
              <a:xfrm>
                <a:off x="9721740" y="5211660"/>
                <a:ext cx="1281240" cy="4208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90" name="Ink 289">
                <a:extLst>
                  <a:ext uri="{FF2B5EF4-FFF2-40B4-BE49-F238E27FC236}">
                    <a16:creationId xmlns:a16="http://schemas.microsoft.com/office/drawing/2014/main" id="{09467981-F33F-BB97-8E9A-0FB0ACFCD404}"/>
                  </a:ext>
                </a:extLst>
              </p14:cNvPr>
              <p14:cNvContentPartPr/>
              <p14:nvPr/>
            </p14:nvContentPartPr>
            <p14:xfrm>
              <a:off x="10621380" y="5490660"/>
              <a:ext cx="309960" cy="114840"/>
            </p14:xfrm>
          </p:contentPart>
        </mc:Choice>
        <mc:Fallback xmlns="">
          <p:pic>
            <p:nvPicPr>
              <p:cNvPr id="290" name="Ink 289">
                <a:extLst>
                  <a:ext uri="{FF2B5EF4-FFF2-40B4-BE49-F238E27FC236}">
                    <a16:creationId xmlns:a16="http://schemas.microsoft.com/office/drawing/2014/main" id="{09467981-F33F-BB97-8E9A-0FB0ACFCD404}"/>
                  </a:ext>
                </a:extLst>
              </p:cNvPr>
              <p:cNvPicPr/>
              <p:nvPr/>
            </p:nvPicPr>
            <p:blipFill>
              <a:blip r:embed="rId406"/>
              <a:stretch>
                <a:fillRect/>
              </a:stretch>
            </p:blipFill>
            <p:spPr>
              <a:xfrm>
                <a:off x="10549380" y="5347020"/>
                <a:ext cx="453600" cy="40248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89" name="Ink 288">
                <a:extLst>
                  <a:ext uri="{FF2B5EF4-FFF2-40B4-BE49-F238E27FC236}">
                    <a16:creationId xmlns:a16="http://schemas.microsoft.com/office/drawing/2014/main" id="{FFB65FC8-8F9B-4D0B-5858-347A8B2FE859}"/>
                  </a:ext>
                </a:extLst>
              </p14:cNvPr>
              <p14:cNvContentPartPr/>
              <p14:nvPr/>
            </p14:nvContentPartPr>
            <p14:xfrm>
              <a:off x="10812180" y="5492100"/>
              <a:ext cx="119160" cy="30960"/>
            </p14:xfrm>
          </p:contentPart>
        </mc:Choice>
        <mc:Fallback xmlns="">
          <p:pic>
            <p:nvPicPr>
              <p:cNvPr id="289" name="Ink 288">
                <a:extLst>
                  <a:ext uri="{FF2B5EF4-FFF2-40B4-BE49-F238E27FC236}">
                    <a16:creationId xmlns:a16="http://schemas.microsoft.com/office/drawing/2014/main" id="{FFB65FC8-8F9B-4D0B-5858-347A8B2FE859}"/>
                  </a:ext>
                </a:extLst>
              </p:cNvPr>
              <p:cNvPicPr/>
              <p:nvPr/>
            </p:nvPicPr>
            <p:blipFill>
              <a:blip r:embed="rId408"/>
              <a:stretch>
                <a:fillRect/>
              </a:stretch>
            </p:blipFill>
            <p:spPr>
              <a:xfrm>
                <a:off x="10740180" y="5348460"/>
                <a:ext cx="26280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484" name="Ink 483">
                <a:extLst>
                  <a:ext uri="{FF2B5EF4-FFF2-40B4-BE49-F238E27FC236}">
                    <a16:creationId xmlns:a16="http://schemas.microsoft.com/office/drawing/2014/main" id="{2C76DA5D-7A5A-A442-5516-1A2380AF377A}"/>
                  </a:ext>
                </a:extLst>
              </p14:cNvPr>
              <p14:cNvContentPartPr/>
              <p14:nvPr/>
            </p14:nvContentPartPr>
            <p14:xfrm>
              <a:off x="10659540" y="5363940"/>
              <a:ext cx="302040" cy="84600"/>
            </p14:xfrm>
          </p:contentPart>
        </mc:Choice>
        <mc:Fallback xmlns="">
          <p:pic>
            <p:nvPicPr>
              <p:cNvPr id="484" name="Ink 483">
                <a:extLst>
                  <a:ext uri="{FF2B5EF4-FFF2-40B4-BE49-F238E27FC236}">
                    <a16:creationId xmlns:a16="http://schemas.microsoft.com/office/drawing/2014/main" id="{2C76DA5D-7A5A-A442-5516-1A2380AF377A}"/>
                  </a:ext>
                </a:extLst>
              </p:cNvPr>
              <p:cNvPicPr/>
              <p:nvPr/>
            </p:nvPicPr>
            <p:blipFill>
              <a:blip r:embed="rId410"/>
              <a:stretch>
                <a:fillRect/>
              </a:stretch>
            </p:blipFill>
            <p:spPr>
              <a:xfrm>
                <a:off x="10587900" y="5220300"/>
                <a:ext cx="445680" cy="37224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483" name="Ink 482">
                <a:extLst>
                  <a:ext uri="{FF2B5EF4-FFF2-40B4-BE49-F238E27FC236}">
                    <a16:creationId xmlns:a16="http://schemas.microsoft.com/office/drawing/2014/main" id="{4FF4D1C7-9EC8-D31F-B535-2FDE4D1FC531}"/>
                  </a:ext>
                </a:extLst>
              </p14:cNvPr>
              <p14:cNvContentPartPr/>
              <p14:nvPr/>
            </p14:nvContentPartPr>
            <p14:xfrm>
              <a:off x="10932420" y="5368260"/>
              <a:ext cx="29160" cy="4320"/>
            </p14:xfrm>
          </p:contentPart>
        </mc:Choice>
        <mc:Fallback xmlns="">
          <p:pic>
            <p:nvPicPr>
              <p:cNvPr id="483" name="Ink 482">
                <a:extLst>
                  <a:ext uri="{FF2B5EF4-FFF2-40B4-BE49-F238E27FC236}">
                    <a16:creationId xmlns:a16="http://schemas.microsoft.com/office/drawing/2014/main" id="{4FF4D1C7-9EC8-D31F-B535-2FDE4D1FC531}"/>
                  </a:ext>
                </a:extLst>
              </p:cNvPr>
              <p:cNvPicPr/>
              <p:nvPr/>
            </p:nvPicPr>
            <p:blipFill>
              <a:blip r:embed="rId412"/>
              <a:stretch>
                <a:fillRect/>
              </a:stretch>
            </p:blipFill>
            <p:spPr>
              <a:xfrm>
                <a:off x="10860420" y="5224260"/>
                <a:ext cx="172800" cy="29196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482" name="Ink 481">
                <a:extLst>
                  <a:ext uri="{FF2B5EF4-FFF2-40B4-BE49-F238E27FC236}">
                    <a16:creationId xmlns:a16="http://schemas.microsoft.com/office/drawing/2014/main" id="{8EF74889-51AD-D662-65F2-95C9C216E83A}"/>
                  </a:ext>
                </a:extLst>
              </p14:cNvPr>
              <p14:cNvContentPartPr/>
              <p14:nvPr/>
            </p14:nvContentPartPr>
            <p14:xfrm>
              <a:off x="10809660" y="5364300"/>
              <a:ext cx="151920" cy="18000"/>
            </p14:xfrm>
          </p:contentPart>
        </mc:Choice>
        <mc:Fallback xmlns="">
          <p:pic>
            <p:nvPicPr>
              <p:cNvPr id="482" name="Ink 481">
                <a:extLst>
                  <a:ext uri="{FF2B5EF4-FFF2-40B4-BE49-F238E27FC236}">
                    <a16:creationId xmlns:a16="http://schemas.microsoft.com/office/drawing/2014/main" id="{8EF74889-51AD-D662-65F2-95C9C216E83A}"/>
                  </a:ext>
                </a:extLst>
              </p:cNvPr>
              <p:cNvPicPr/>
              <p:nvPr/>
            </p:nvPicPr>
            <p:blipFill>
              <a:blip r:embed="rId414"/>
              <a:stretch>
                <a:fillRect/>
              </a:stretch>
            </p:blipFill>
            <p:spPr>
              <a:xfrm>
                <a:off x="10737660" y="5220300"/>
                <a:ext cx="295560" cy="3056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481" name="Ink 480">
                <a:extLst>
                  <a:ext uri="{FF2B5EF4-FFF2-40B4-BE49-F238E27FC236}">
                    <a16:creationId xmlns:a16="http://schemas.microsoft.com/office/drawing/2014/main" id="{9E4B5C3C-9797-A59A-1944-4C7CE37BAB5B}"/>
                  </a:ext>
                </a:extLst>
              </p14:cNvPr>
              <p14:cNvContentPartPr/>
              <p14:nvPr/>
            </p14:nvContentPartPr>
            <p14:xfrm>
              <a:off x="7255380" y="4936260"/>
              <a:ext cx="1671480" cy="55800"/>
            </p14:xfrm>
          </p:contentPart>
        </mc:Choice>
        <mc:Fallback xmlns="">
          <p:pic>
            <p:nvPicPr>
              <p:cNvPr id="481" name="Ink 480">
                <a:extLst>
                  <a:ext uri="{FF2B5EF4-FFF2-40B4-BE49-F238E27FC236}">
                    <a16:creationId xmlns:a16="http://schemas.microsoft.com/office/drawing/2014/main" id="{9E4B5C3C-9797-A59A-1944-4C7CE37BAB5B}"/>
                  </a:ext>
                </a:extLst>
              </p:cNvPr>
              <p:cNvPicPr/>
              <p:nvPr/>
            </p:nvPicPr>
            <p:blipFill>
              <a:blip r:embed="rId416"/>
              <a:stretch>
                <a:fillRect/>
              </a:stretch>
            </p:blipFill>
            <p:spPr>
              <a:xfrm>
                <a:off x="7183380" y="4792620"/>
                <a:ext cx="1815120" cy="34344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17" name="Ink 316">
                <a:extLst>
                  <a:ext uri="{FF2B5EF4-FFF2-40B4-BE49-F238E27FC236}">
                    <a16:creationId xmlns:a16="http://schemas.microsoft.com/office/drawing/2014/main" id="{3F6D54E0-94D2-7658-DDA4-BD6282A7B966}"/>
                  </a:ext>
                </a:extLst>
              </p14:cNvPr>
              <p14:cNvContentPartPr/>
              <p14:nvPr/>
            </p14:nvContentPartPr>
            <p14:xfrm>
              <a:off x="3007380" y="1901460"/>
              <a:ext cx="175680" cy="19080"/>
            </p14:xfrm>
          </p:contentPart>
        </mc:Choice>
        <mc:Fallback xmlns="">
          <p:pic>
            <p:nvPicPr>
              <p:cNvPr id="317" name="Ink 316">
                <a:extLst>
                  <a:ext uri="{FF2B5EF4-FFF2-40B4-BE49-F238E27FC236}">
                    <a16:creationId xmlns:a16="http://schemas.microsoft.com/office/drawing/2014/main" id="{3F6D54E0-94D2-7658-DDA4-BD6282A7B966}"/>
                  </a:ext>
                </a:extLst>
              </p:cNvPr>
              <p:cNvPicPr/>
              <p:nvPr/>
            </p:nvPicPr>
            <p:blipFill>
              <a:blip r:embed="rId420"/>
              <a:stretch>
                <a:fillRect/>
              </a:stretch>
            </p:blipFill>
            <p:spPr>
              <a:xfrm>
                <a:off x="2935740" y="1757820"/>
                <a:ext cx="319320" cy="30672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316" name="Ink 315">
                <a:extLst>
                  <a:ext uri="{FF2B5EF4-FFF2-40B4-BE49-F238E27FC236}">
                    <a16:creationId xmlns:a16="http://schemas.microsoft.com/office/drawing/2014/main" id="{3F8122DD-DD8F-EE9F-EAC0-ED32303E1968}"/>
                  </a:ext>
                </a:extLst>
              </p14:cNvPr>
              <p14:cNvContentPartPr/>
              <p14:nvPr/>
            </p14:nvContentPartPr>
            <p14:xfrm>
              <a:off x="3007740" y="1768260"/>
              <a:ext cx="500760" cy="91080"/>
            </p14:xfrm>
          </p:contentPart>
        </mc:Choice>
        <mc:Fallback xmlns="">
          <p:pic>
            <p:nvPicPr>
              <p:cNvPr id="316" name="Ink 315">
                <a:extLst>
                  <a:ext uri="{FF2B5EF4-FFF2-40B4-BE49-F238E27FC236}">
                    <a16:creationId xmlns:a16="http://schemas.microsoft.com/office/drawing/2014/main" id="{3F8122DD-DD8F-EE9F-EAC0-ED32303E1968}"/>
                  </a:ext>
                </a:extLst>
              </p:cNvPr>
              <p:cNvPicPr/>
              <p:nvPr/>
            </p:nvPicPr>
            <p:blipFill>
              <a:blip r:embed="rId422"/>
              <a:stretch>
                <a:fillRect/>
              </a:stretch>
            </p:blipFill>
            <p:spPr>
              <a:xfrm>
                <a:off x="2935740" y="1624260"/>
                <a:ext cx="644400" cy="37872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315" name="Ink 314">
                <a:extLst>
                  <a:ext uri="{FF2B5EF4-FFF2-40B4-BE49-F238E27FC236}">
                    <a16:creationId xmlns:a16="http://schemas.microsoft.com/office/drawing/2014/main" id="{A87C2B84-A485-A3EA-10ED-75B70334103F}"/>
                  </a:ext>
                </a:extLst>
              </p14:cNvPr>
              <p14:cNvContentPartPr/>
              <p14:nvPr/>
            </p14:nvContentPartPr>
            <p14:xfrm>
              <a:off x="3007740" y="1760700"/>
              <a:ext cx="233280" cy="11520"/>
            </p14:xfrm>
          </p:contentPart>
        </mc:Choice>
        <mc:Fallback xmlns="">
          <p:pic>
            <p:nvPicPr>
              <p:cNvPr id="315" name="Ink 314">
                <a:extLst>
                  <a:ext uri="{FF2B5EF4-FFF2-40B4-BE49-F238E27FC236}">
                    <a16:creationId xmlns:a16="http://schemas.microsoft.com/office/drawing/2014/main" id="{A87C2B84-A485-A3EA-10ED-75B70334103F}"/>
                  </a:ext>
                </a:extLst>
              </p:cNvPr>
              <p:cNvPicPr/>
              <p:nvPr/>
            </p:nvPicPr>
            <p:blipFill>
              <a:blip r:embed="rId424"/>
              <a:stretch>
                <a:fillRect/>
              </a:stretch>
            </p:blipFill>
            <p:spPr>
              <a:xfrm>
                <a:off x="2935740" y="1617060"/>
                <a:ext cx="37692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14" name="Ink 313">
                <a:extLst>
                  <a:ext uri="{FF2B5EF4-FFF2-40B4-BE49-F238E27FC236}">
                    <a16:creationId xmlns:a16="http://schemas.microsoft.com/office/drawing/2014/main" id="{7B71D0E7-616F-B144-F818-E1EB6C0E5A7D}"/>
                  </a:ext>
                </a:extLst>
              </p14:cNvPr>
              <p14:cNvContentPartPr/>
              <p14:nvPr/>
            </p14:nvContentPartPr>
            <p14:xfrm>
              <a:off x="3007740" y="1771500"/>
              <a:ext cx="416160" cy="14040"/>
            </p14:xfrm>
          </p:contentPart>
        </mc:Choice>
        <mc:Fallback xmlns="">
          <p:pic>
            <p:nvPicPr>
              <p:cNvPr id="314" name="Ink 313">
                <a:extLst>
                  <a:ext uri="{FF2B5EF4-FFF2-40B4-BE49-F238E27FC236}">
                    <a16:creationId xmlns:a16="http://schemas.microsoft.com/office/drawing/2014/main" id="{7B71D0E7-616F-B144-F818-E1EB6C0E5A7D}"/>
                  </a:ext>
                </a:extLst>
              </p:cNvPr>
              <p:cNvPicPr/>
              <p:nvPr/>
            </p:nvPicPr>
            <p:blipFill>
              <a:blip r:embed="rId426"/>
              <a:stretch>
                <a:fillRect/>
              </a:stretch>
            </p:blipFill>
            <p:spPr>
              <a:xfrm>
                <a:off x="2935740" y="1627500"/>
                <a:ext cx="559800" cy="30168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13" name="Ink 312">
                <a:extLst>
                  <a:ext uri="{FF2B5EF4-FFF2-40B4-BE49-F238E27FC236}">
                    <a16:creationId xmlns:a16="http://schemas.microsoft.com/office/drawing/2014/main" id="{05DA7F28-C186-0647-FCB1-21A36EA4B580}"/>
                  </a:ext>
                </a:extLst>
              </p14:cNvPr>
              <p14:cNvContentPartPr/>
              <p14:nvPr/>
            </p14:nvContentPartPr>
            <p14:xfrm>
              <a:off x="3007380" y="1771140"/>
              <a:ext cx="415080" cy="49680"/>
            </p14:xfrm>
          </p:contentPart>
        </mc:Choice>
        <mc:Fallback xmlns="">
          <p:pic>
            <p:nvPicPr>
              <p:cNvPr id="313" name="Ink 312">
                <a:extLst>
                  <a:ext uri="{FF2B5EF4-FFF2-40B4-BE49-F238E27FC236}">
                    <a16:creationId xmlns:a16="http://schemas.microsoft.com/office/drawing/2014/main" id="{05DA7F28-C186-0647-FCB1-21A36EA4B580}"/>
                  </a:ext>
                </a:extLst>
              </p:cNvPr>
              <p:cNvPicPr/>
              <p:nvPr/>
            </p:nvPicPr>
            <p:blipFill>
              <a:blip r:embed="rId428"/>
              <a:stretch>
                <a:fillRect/>
              </a:stretch>
            </p:blipFill>
            <p:spPr>
              <a:xfrm>
                <a:off x="2935740" y="1627500"/>
                <a:ext cx="558720" cy="33732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12" name="Ink 311">
                <a:extLst>
                  <a:ext uri="{FF2B5EF4-FFF2-40B4-BE49-F238E27FC236}">
                    <a16:creationId xmlns:a16="http://schemas.microsoft.com/office/drawing/2014/main" id="{701BC5B5-1C4A-2F3A-5422-C645A5E5C041}"/>
                  </a:ext>
                </a:extLst>
              </p14:cNvPr>
              <p14:cNvContentPartPr/>
              <p14:nvPr/>
            </p14:nvContentPartPr>
            <p14:xfrm>
              <a:off x="3007380" y="1899300"/>
              <a:ext cx="159480" cy="25200"/>
            </p14:xfrm>
          </p:contentPart>
        </mc:Choice>
        <mc:Fallback xmlns="">
          <p:pic>
            <p:nvPicPr>
              <p:cNvPr id="312" name="Ink 311">
                <a:extLst>
                  <a:ext uri="{FF2B5EF4-FFF2-40B4-BE49-F238E27FC236}">
                    <a16:creationId xmlns:a16="http://schemas.microsoft.com/office/drawing/2014/main" id="{701BC5B5-1C4A-2F3A-5422-C645A5E5C041}"/>
                  </a:ext>
                </a:extLst>
              </p:cNvPr>
              <p:cNvPicPr/>
              <p:nvPr/>
            </p:nvPicPr>
            <p:blipFill>
              <a:blip r:embed="rId430"/>
              <a:stretch>
                <a:fillRect/>
              </a:stretch>
            </p:blipFill>
            <p:spPr>
              <a:xfrm>
                <a:off x="2935740" y="1755300"/>
                <a:ext cx="303120" cy="31284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61" name="Ink 360">
                <a:extLst>
                  <a:ext uri="{FF2B5EF4-FFF2-40B4-BE49-F238E27FC236}">
                    <a16:creationId xmlns:a16="http://schemas.microsoft.com/office/drawing/2014/main" id="{690EC67D-4ACC-83CF-7E62-54F061512F6C}"/>
                  </a:ext>
                </a:extLst>
              </p14:cNvPr>
              <p14:cNvContentPartPr/>
              <p14:nvPr/>
            </p14:nvContentPartPr>
            <p14:xfrm>
              <a:off x="4855260" y="1899660"/>
              <a:ext cx="1915560" cy="527760"/>
            </p14:xfrm>
          </p:contentPart>
        </mc:Choice>
        <mc:Fallback xmlns="">
          <p:pic>
            <p:nvPicPr>
              <p:cNvPr id="361" name="Ink 360">
                <a:extLst>
                  <a:ext uri="{FF2B5EF4-FFF2-40B4-BE49-F238E27FC236}">
                    <a16:creationId xmlns:a16="http://schemas.microsoft.com/office/drawing/2014/main" id="{690EC67D-4ACC-83CF-7E62-54F061512F6C}"/>
                  </a:ext>
                </a:extLst>
              </p:cNvPr>
              <p:cNvPicPr/>
              <p:nvPr/>
            </p:nvPicPr>
            <p:blipFill>
              <a:blip r:embed="rId434"/>
              <a:stretch>
                <a:fillRect/>
              </a:stretch>
            </p:blipFill>
            <p:spPr>
              <a:xfrm>
                <a:off x="4783620" y="1755660"/>
                <a:ext cx="2059200" cy="81540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358" name="Ink 357">
                <a:extLst>
                  <a:ext uri="{FF2B5EF4-FFF2-40B4-BE49-F238E27FC236}">
                    <a16:creationId xmlns:a16="http://schemas.microsoft.com/office/drawing/2014/main" id="{225BCD71-7C4A-E2E5-A8AD-B1BBD6D94E4B}"/>
                  </a:ext>
                </a:extLst>
              </p14:cNvPr>
              <p14:cNvContentPartPr/>
              <p14:nvPr/>
            </p14:nvContentPartPr>
            <p14:xfrm>
              <a:off x="6779820" y="1952220"/>
              <a:ext cx="12960" cy="175680"/>
            </p14:xfrm>
          </p:contentPart>
        </mc:Choice>
        <mc:Fallback xmlns="">
          <p:pic>
            <p:nvPicPr>
              <p:cNvPr id="358" name="Ink 357">
                <a:extLst>
                  <a:ext uri="{FF2B5EF4-FFF2-40B4-BE49-F238E27FC236}">
                    <a16:creationId xmlns:a16="http://schemas.microsoft.com/office/drawing/2014/main" id="{225BCD71-7C4A-E2E5-A8AD-B1BBD6D94E4B}"/>
                  </a:ext>
                </a:extLst>
              </p:cNvPr>
              <p:cNvPicPr/>
              <p:nvPr/>
            </p:nvPicPr>
            <p:blipFill>
              <a:blip r:embed="rId436"/>
              <a:stretch>
                <a:fillRect/>
              </a:stretch>
            </p:blipFill>
            <p:spPr>
              <a:xfrm>
                <a:off x="6708180" y="1808220"/>
                <a:ext cx="15660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57" name="Ink 356">
                <a:extLst>
                  <a:ext uri="{FF2B5EF4-FFF2-40B4-BE49-F238E27FC236}">
                    <a16:creationId xmlns:a16="http://schemas.microsoft.com/office/drawing/2014/main" id="{EBE20722-E10E-8D80-B94F-6B601972AC56}"/>
                  </a:ext>
                </a:extLst>
              </p14:cNvPr>
              <p14:cNvContentPartPr/>
              <p14:nvPr/>
            </p14:nvContentPartPr>
            <p14:xfrm>
              <a:off x="6613860" y="1864020"/>
              <a:ext cx="156600" cy="547920"/>
            </p14:xfrm>
          </p:contentPart>
        </mc:Choice>
        <mc:Fallback xmlns="">
          <p:pic>
            <p:nvPicPr>
              <p:cNvPr id="357" name="Ink 356">
                <a:extLst>
                  <a:ext uri="{FF2B5EF4-FFF2-40B4-BE49-F238E27FC236}">
                    <a16:creationId xmlns:a16="http://schemas.microsoft.com/office/drawing/2014/main" id="{EBE20722-E10E-8D80-B94F-6B601972AC56}"/>
                  </a:ext>
                </a:extLst>
              </p:cNvPr>
              <p:cNvPicPr/>
              <p:nvPr/>
            </p:nvPicPr>
            <p:blipFill>
              <a:blip r:embed="rId438"/>
              <a:stretch>
                <a:fillRect/>
              </a:stretch>
            </p:blipFill>
            <p:spPr>
              <a:xfrm>
                <a:off x="6542220" y="1720380"/>
                <a:ext cx="300240" cy="83556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335" name="Ink 334">
                <a:extLst>
                  <a:ext uri="{FF2B5EF4-FFF2-40B4-BE49-F238E27FC236}">
                    <a16:creationId xmlns:a16="http://schemas.microsoft.com/office/drawing/2014/main" id="{20C3BD90-F3BA-8B41-681C-E53E71D2A432}"/>
                  </a:ext>
                </a:extLst>
              </p14:cNvPr>
              <p14:cNvContentPartPr/>
              <p14:nvPr/>
            </p14:nvContentPartPr>
            <p14:xfrm>
              <a:off x="6599460" y="1842780"/>
              <a:ext cx="125280" cy="569520"/>
            </p14:xfrm>
          </p:contentPart>
        </mc:Choice>
        <mc:Fallback xmlns="">
          <p:pic>
            <p:nvPicPr>
              <p:cNvPr id="335" name="Ink 334">
                <a:extLst>
                  <a:ext uri="{FF2B5EF4-FFF2-40B4-BE49-F238E27FC236}">
                    <a16:creationId xmlns:a16="http://schemas.microsoft.com/office/drawing/2014/main" id="{20C3BD90-F3BA-8B41-681C-E53E71D2A432}"/>
                  </a:ext>
                </a:extLst>
              </p:cNvPr>
              <p:cNvPicPr/>
              <p:nvPr/>
            </p:nvPicPr>
            <p:blipFill>
              <a:blip r:embed="rId440"/>
              <a:stretch>
                <a:fillRect/>
              </a:stretch>
            </p:blipFill>
            <p:spPr>
              <a:xfrm>
                <a:off x="6527820" y="1698780"/>
                <a:ext cx="268920" cy="85716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556" name="Ink 555">
                <a:extLst>
                  <a:ext uri="{FF2B5EF4-FFF2-40B4-BE49-F238E27FC236}">
                    <a16:creationId xmlns:a16="http://schemas.microsoft.com/office/drawing/2014/main" id="{82E82BD8-5129-C2D6-8731-E7BF07B7DBE4}"/>
                  </a:ext>
                </a:extLst>
              </p14:cNvPr>
              <p14:cNvContentPartPr/>
              <p14:nvPr/>
            </p14:nvContentPartPr>
            <p14:xfrm>
              <a:off x="5711700" y="1900500"/>
              <a:ext cx="360" cy="360"/>
            </p14:xfrm>
          </p:contentPart>
        </mc:Choice>
        <mc:Fallback xmlns="">
          <p:pic>
            <p:nvPicPr>
              <p:cNvPr id="556" name="Ink 555">
                <a:extLst>
                  <a:ext uri="{FF2B5EF4-FFF2-40B4-BE49-F238E27FC236}">
                    <a16:creationId xmlns:a16="http://schemas.microsoft.com/office/drawing/2014/main" id="{82E82BD8-5129-C2D6-8731-E7BF07B7DBE4}"/>
                  </a:ext>
                </a:extLst>
              </p:cNvPr>
              <p:cNvPicPr/>
              <p:nvPr/>
            </p:nvPicPr>
            <p:blipFill>
              <a:blip r:embed="rId446"/>
              <a:stretch>
                <a:fillRect/>
              </a:stretch>
            </p:blipFill>
            <p:spPr>
              <a:xfrm>
                <a:off x="5694060" y="186450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571" name="Ink 570">
                <a:extLst>
                  <a:ext uri="{FF2B5EF4-FFF2-40B4-BE49-F238E27FC236}">
                    <a16:creationId xmlns:a16="http://schemas.microsoft.com/office/drawing/2014/main" id="{F158D578-85A4-A40F-9F47-6209C5A6C23E}"/>
                  </a:ext>
                </a:extLst>
              </p14:cNvPr>
              <p14:cNvContentPartPr/>
              <p14:nvPr/>
            </p14:nvContentPartPr>
            <p14:xfrm>
              <a:off x="5865795" y="3736438"/>
              <a:ext cx="964440" cy="27720"/>
            </p14:xfrm>
          </p:contentPart>
        </mc:Choice>
        <mc:Fallback xmlns="">
          <p:pic>
            <p:nvPicPr>
              <p:cNvPr id="571" name="Ink 570">
                <a:extLst>
                  <a:ext uri="{FF2B5EF4-FFF2-40B4-BE49-F238E27FC236}">
                    <a16:creationId xmlns:a16="http://schemas.microsoft.com/office/drawing/2014/main" id="{F158D578-85A4-A40F-9F47-6209C5A6C23E}"/>
                  </a:ext>
                </a:extLst>
              </p:cNvPr>
              <p:cNvPicPr/>
              <p:nvPr/>
            </p:nvPicPr>
            <p:blipFill>
              <a:blip r:embed="rId448"/>
              <a:stretch>
                <a:fillRect/>
              </a:stretch>
            </p:blipFill>
            <p:spPr>
              <a:xfrm>
                <a:off x="5848155" y="3700438"/>
                <a:ext cx="100008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570" name="Ink 569">
                <a:extLst>
                  <a:ext uri="{FF2B5EF4-FFF2-40B4-BE49-F238E27FC236}">
                    <a16:creationId xmlns:a16="http://schemas.microsoft.com/office/drawing/2014/main" id="{81271F1E-A33D-A0B6-5DAC-CE81D3570E0E}"/>
                  </a:ext>
                </a:extLst>
              </p14:cNvPr>
              <p14:cNvContentPartPr/>
              <p14:nvPr/>
            </p14:nvContentPartPr>
            <p14:xfrm>
              <a:off x="5863995" y="3736078"/>
              <a:ext cx="275400" cy="6840"/>
            </p14:xfrm>
          </p:contentPart>
        </mc:Choice>
        <mc:Fallback xmlns="">
          <p:pic>
            <p:nvPicPr>
              <p:cNvPr id="570" name="Ink 569">
                <a:extLst>
                  <a:ext uri="{FF2B5EF4-FFF2-40B4-BE49-F238E27FC236}">
                    <a16:creationId xmlns:a16="http://schemas.microsoft.com/office/drawing/2014/main" id="{81271F1E-A33D-A0B6-5DAC-CE81D3570E0E}"/>
                  </a:ext>
                </a:extLst>
              </p:cNvPr>
              <p:cNvPicPr/>
              <p:nvPr/>
            </p:nvPicPr>
            <p:blipFill>
              <a:blip r:embed="rId450"/>
              <a:stretch>
                <a:fillRect/>
              </a:stretch>
            </p:blipFill>
            <p:spPr>
              <a:xfrm>
                <a:off x="5846355" y="3700438"/>
                <a:ext cx="31104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569" name="Ink 568">
                <a:extLst>
                  <a:ext uri="{FF2B5EF4-FFF2-40B4-BE49-F238E27FC236}">
                    <a16:creationId xmlns:a16="http://schemas.microsoft.com/office/drawing/2014/main" id="{2E1A1717-67F9-5FA3-9CD3-D350C9062DA4}"/>
                  </a:ext>
                </a:extLst>
              </p14:cNvPr>
              <p14:cNvContentPartPr/>
              <p14:nvPr/>
            </p14:nvContentPartPr>
            <p14:xfrm>
              <a:off x="5864355" y="3732118"/>
              <a:ext cx="163080" cy="14760"/>
            </p14:xfrm>
          </p:contentPart>
        </mc:Choice>
        <mc:Fallback xmlns="">
          <p:pic>
            <p:nvPicPr>
              <p:cNvPr id="569" name="Ink 568">
                <a:extLst>
                  <a:ext uri="{FF2B5EF4-FFF2-40B4-BE49-F238E27FC236}">
                    <a16:creationId xmlns:a16="http://schemas.microsoft.com/office/drawing/2014/main" id="{2E1A1717-67F9-5FA3-9CD3-D350C9062DA4}"/>
                  </a:ext>
                </a:extLst>
              </p:cNvPr>
              <p:cNvPicPr/>
              <p:nvPr/>
            </p:nvPicPr>
            <p:blipFill>
              <a:blip r:embed="rId452"/>
              <a:stretch>
                <a:fillRect/>
              </a:stretch>
            </p:blipFill>
            <p:spPr>
              <a:xfrm>
                <a:off x="5846355" y="3696118"/>
                <a:ext cx="19872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568" name="Ink 567">
                <a:extLst>
                  <a:ext uri="{FF2B5EF4-FFF2-40B4-BE49-F238E27FC236}">
                    <a16:creationId xmlns:a16="http://schemas.microsoft.com/office/drawing/2014/main" id="{C9DF35D5-B8AE-FAA4-4692-7CC1A26AF90E}"/>
                  </a:ext>
                </a:extLst>
              </p14:cNvPr>
              <p14:cNvContentPartPr/>
              <p14:nvPr/>
            </p14:nvContentPartPr>
            <p14:xfrm>
              <a:off x="6534315" y="3740038"/>
              <a:ext cx="277920" cy="8280"/>
            </p14:xfrm>
          </p:contentPart>
        </mc:Choice>
        <mc:Fallback xmlns="">
          <p:pic>
            <p:nvPicPr>
              <p:cNvPr id="568" name="Ink 567">
                <a:extLst>
                  <a:ext uri="{FF2B5EF4-FFF2-40B4-BE49-F238E27FC236}">
                    <a16:creationId xmlns:a16="http://schemas.microsoft.com/office/drawing/2014/main" id="{C9DF35D5-B8AE-FAA4-4692-7CC1A26AF90E}"/>
                  </a:ext>
                </a:extLst>
              </p:cNvPr>
              <p:cNvPicPr/>
              <p:nvPr/>
            </p:nvPicPr>
            <p:blipFill>
              <a:blip r:embed="rId454"/>
              <a:stretch>
                <a:fillRect/>
              </a:stretch>
            </p:blipFill>
            <p:spPr>
              <a:xfrm>
                <a:off x="6516675" y="3704038"/>
                <a:ext cx="31356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567" name="Ink 566">
                <a:extLst>
                  <a:ext uri="{FF2B5EF4-FFF2-40B4-BE49-F238E27FC236}">
                    <a16:creationId xmlns:a16="http://schemas.microsoft.com/office/drawing/2014/main" id="{EA7B2FE6-BCB5-A594-4F00-9B7F963ACC5B}"/>
                  </a:ext>
                </a:extLst>
              </p14:cNvPr>
              <p14:cNvContentPartPr/>
              <p14:nvPr/>
            </p14:nvContentPartPr>
            <p14:xfrm>
              <a:off x="5012235" y="3734998"/>
              <a:ext cx="1134360" cy="38160"/>
            </p14:xfrm>
          </p:contentPart>
        </mc:Choice>
        <mc:Fallback xmlns="">
          <p:pic>
            <p:nvPicPr>
              <p:cNvPr id="567" name="Ink 566">
                <a:extLst>
                  <a:ext uri="{FF2B5EF4-FFF2-40B4-BE49-F238E27FC236}">
                    <a16:creationId xmlns:a16="http://schemas.microsoft.com/office/drawing/2014/main" id="{EA7B2FE6-BCB5-A594-4F00-9B7F963ACC5B}"/>
                  </a:ext>
                </a:extLst>
              </p:cNvPr>
              <p:cNvPicPr/>
              <p:nvPr/>
            </p:nvPicPr>
            <p:blipFill>
              <a:blip r:embed="rId456"/>
              <a:stretch>
                <a:fillRect/>
              </a:stretch>
            </p:blipFill>
            <p:spPr>
              <a:xfrm>
                <a:off x="4994595" y="3699358"/>
                <a:ext cx="117000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566" name="Ink 565">
                <a:extLst>
                  <a:ext uri="{FF2B5EF4-FFF2-40B4-BE49-F238E27FC236}">
                    <a16:creationId xmlns:a16="http://schemas.microsoft.com/office/drawing/2014/main" id="{045B95C9-4F31-7B15-DB55-DFA285345991}"/>
                  </a:ext>
                </a:extLst>
              </p14:cNvPr>
              <p14:cNvContentPartPr/>
              <p14:nvPr/>
            </p14:nvContentPartPr>
            <p14:xfrm>
              <a:off x="5690835" y="3734638"/>
              <a:ext cx="18360" cy="720"/>
            </p14:xfrm>
          </p:contentPart>
        </mc:Choice>
        <mc:Fallback xmlns="">
          <p:pic>
            <p:nvPicPr>
              <p:cNvPr id="566" name="Ink 565">
                <a:extLst>
                  <a:ext uri="{FF2B5EF4-FFF2-40B4-BE49-F238E27FC236}">
                    <a16:creationId xmlns:a16="http://schemas.microsoft.com/office/drawing/2014/main" id="{045B95C9-4F31-7B15-DB55-DFA285345991}"/>
                  </a:ext>
                </a:extLst>
              </p:cNvPr>
              <p:cNvPicPr/>
              <p:nvPr/>
            </p:nvPicPr>
            <p:blipFill>
              <a:blip r:embed="rId458"/>
              <a:stretch>
                <a:fillRect/>
              </a:stretch>
            </p:blipFill>
            <p:spPr>
              <a:xfrm>
                <a:off x="5672835" y="3698638"/>
                <a:ext cx="5400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565" name="Ink 564">
                <a:extLst>
                  <a:ext uri="{FF2B5EF4-FFF2-40B4-BE49-F238E27FC236}">
                    <a16:creationId xmlns:a16="http://schemas.microsoft.com/office/drawing/2014/main" id="{C2AF0DB4-8168-0737-9844-13F8C469D12E}"/>
                  </a:ext>
                </a:extLst>
              </p14:cNvPr>
              <p14:cNvContentPartPr/>
              <p14:nvPr/>
            </p14:nvContentPartPr>
            <p14:xfrm>
              <a:off x="5690835" y="3736798"/>
              <a:ext cx="357120" cy="28440"/>
            </p14:xfrm>
          </p:contentPart>
        </mc:Choice>
        <mc:Fallback xmlns="">
          <p:pic>
            <p:nvPicPr>
              <p:cNvPr id="565" name="Ink 564">
                <a:extLst>
                  <a:ext uri="{FF2B5EF4-FFF2-40B4-BE49-F238E27FC236}">
                    <a16:creationId xmlns:a16="http://schemas.microsoft.com/office/drawing/2014/main" id="{C2AF0DB4-8168-0737-9844-13F8C469D12E}"/>
                  </a:ext>
                </a:extLst>
              </p:cNvPr>
              <p:cNvPicPr/>
              <p:nvPr/>
            </p:nvPicPr>
            <p:blipFill>
              <a:blip r:embed="rId460"/>
              <a:stretch>
                <a:fillRect/>
              </a:stretch>
            </p:blipFill>
            <p:spPr>
              <a:xfrm>
                <a:off x="5672835" y="3700798"/>
                <a:ext cx="392760" cy="10008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580" name="Ink 579">
                <a:extLst>
                  <a:ext uri="{FF2B5EF4-FFF2-40B4-BE49-F238E27FC236}">
                    <a16:creationId xmlns:a16="http://schemas.microsoft.com/office/drawing/2014/main" id="{7A33FDA8-C95B-2443-FC17-85784DB063A7}"/>
                  </a:ext>
                </a:extLst>
              </p14:cNvPr>
              <p14:cNvContentPartPr/>
              <p14:nvPr/>
            </p14:nvContentPartPr>
            <p14:xfrm>
              <a:off x="6819075" y="3774958"/>
              <a:ext cx="16200" cy="430560"/>
            </p14:xfrm>
          </p:contentPart>
        </mc:Choice>
        <mc:Fallback xmlns="">
          <p:pic>
            <p:nvPicPr>
              <p:cNvPr id="580" name="Ink 579">
                <a:extLst>
                  <a:ext uri="{FF2B5EF4-FFF2-40B4-BE49-F238E27FC236}">
                    <a16:creationId xmlns:a16="http://schemas.microsoft.com/office/drawing/2014/main" id="{7A33FDA8-C95B-2443-FC17-85784DB063A7}"/>
                  </a:ext>
                </a:extLst>
              </p:cNvPr>
              <p:cNvPicPr/>
              <p:nvPr/>
            </p:nvPicPr>
            <p:blipFill>
              <a:blip r:embed="rId462"/>
              <a:stretch>
                <a:fillRect/>
              </a:stretch>
            </p:blipFill>
            <p:spPr>
              <a:xfrm>
                <a:off x="6801435" y="3738958"/>
                <a:ext cx="51840" cy="50220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579" name="Ink 578">
                <a:extLst>
                  <a:ext uri="{FF2B5EF4-FFF2-40B4-BE49-F238E27FC236}">
                    <a16:creationId xmlns:a16="http://schemas.microsoft.com/office/drawing/2014/main" id="{AC284FF9-01CA-7EEA-1745-B7E2B0BF4DB4}"/>
                  </a:ext>
                </a:extLst>
              </p14:cNvPr>
              <p14:cNvContentPartPr/>
              <p14:nvPr/>
            </p14:nvContentPartPr>
            <p14:xfrm>
              <a:off x="6825915" y="4048918"/>
              <a:ext cx="22320" cy="156960"/>
            </p14:xfrm>
          </p:contentPart>
        </mc:Choice>
        <mc:Fallback xmlns="">
          <p:pic>
            <p:nvPicPr>
              <p:cNvPr id="579" name="Ink 578">
                <a:extLst>
                  <a:ext uri="{FF2B5EF4-FFF2-40B4-BE49-F238E27FC236}">
                    <a16:creationId xmlns:a16="http://schemas.microsoft.com/office/drawing/2014/main" id="{AC284FF9-01CA-7EEA-1745-B7E2B0BF4DB4}"/>
                  </a:ext>
                </a:extLst>
              </p:cNvPr>
              <p:cNvPicPr/>
              <p:nvPr/>
            </p:nvPicPr>
            <p:blipFill>
              <a:blip r:embed="rId464"/>
              <a:stretch>
                <a:fillRect/>
              </a:stretch>
            </p:blipFill>
            <p:spPr>
              <a:xfrm>
                <a:off x="6807915" y="4012918"/>
                <a:ext cx="579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582" name="Ink 581">
                <a:extLst>
                  <a:ext uri="{FF2B5EF4-FFF2-40B4-BE49-F238E27FC236}">
                    <a16:creationId xmlns:a16="http://schemas.microsoft.com/office/drawing/2014/main" id="{247022C5-0649-0B19-5616-5E3F94EE8032}"/>
                  </a:ext>
                </a:extLst>
              </p14:cNvPr>
              <p14:cNvContentPartPr/>
              <p14:nvPr/>
            </p14:nvContentPartPr>
            <p14:xfrm>
              <a:off x="6719355" y="3984478"/>
              <a:ext cx="123840" cy="221400"/>
            </p14:xfrm>
          </p:contentPart>
        </mc:Choice>
        <mc:Fallback xmlns="">
          <p:pic>
            <p:nvPicPr>
              <p:cNvPr id="582" name="Ink 581">
                <a:extLst>
                  <a:ext uri="{FF2B5EF4-FFF2-40B4-BE49-F238E27FC236}">
                    <a16:creationId xmlns:a16="http://schemas.microsoft.com/office/drawing/2014/main" id="{247022C5-0649-0B19-5616-5E3F94EE8032}"/>
                  </a:ext>
                </a:extLst>
              </p:cNvPr>
              <p:cNvPicPr/>
              <p:nvPr/>
            </p:nvPicPr>
            <p:blipFill>
              <a:blip r:embed="rId466"/>
              <a:stretch>
                <a:fillRect/>
              </a:stretch>
            </p:blipFill>
            <p:spPr>
              <a:xfrm>
                <a:off x="6701355" y="3948478"/>
                <a:ext cx="159480" cy="29304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589" name="Ink 588">
                <a:extLst>
                  <a:ext uri="{FF2B5EF4-FFF2-40B4-BE49-F238E27FC236}">
                    <a16:creationId xmlns:a16="http://schemas.microsoft.com/office/drawing/2014/main" id="{68436C02-E846-FAE4-E1F4-3A3F0183B4A9}"/>
                  </a:ext>
                </a:extLst>
              </p14:cNvPr>
              <p14:cNvContentPartPr/>
              <p14:nvPr/>
            </p14:nvContentPartPr>
            <p14:xfrm>
              <a:off x="6470235" y="4193278"/>
              <a:ext cx="218160" cy="7920"/>
            </p14:xfrm>
          </p:contentPart>
        </mc:Choice>
        <mc:Fallback xmlns="">
          <p:pic>
            <p:nvPicPr>
              <p:cNvPr id="589" name="Ink 588">
                <a:extLst>
                  <a:ext uri="{FF2B5EF4-FFF2-40B4-BE49-F238E27FC236}">
                    <a16:creationId xmlns:a16="http://schemas.microsoft.com/office/drawing/2014/main" id="{68436C02-E846-FAE4-E1F4-3A3F0183B4A9}"/>
                  </a:ext>
                </a:extLst>
              </p:cNvPr>
              <p:cNvPicPr/>
              <p:nvPr/>
            </p:nvPicPr>
            <p:blipFill>
              <a:blip r:embed="rId468"/>
              <a:stretch>
                <a:fillRect/>
              </a:stretch>
            </p:blipFill>
            <p:spPr>
              <a:xfrm>
                <a:off x="6452595" y="4157278"/>
                <a:ext cx="25380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588" name="Ink 587">
                <a:extLst>
                  <a:ext uri="{FF2B5EF4-FFF2-40B4-BE49-F238E27FC236}">
                    <a16:creationId xmlns:a16="http://schemas.microsoft.com/office/drawing/2014/main" id="{A7760B20-56D3-0000-5789-C40ADFA2FBC1}"/>
                  </a:ext>
                </a:extLst>
              </p14:cNvPr>
              <p14:cNvContentPartPr/>
              <p14:nvPr/>
            </p14:nvContentPartPr>
            <p14:xfrm>
              <a:off x="6470595" y="4172398"/>
              <a:ext cx="190080" cy="15480"/>
            </p14:xfrm>
          </p:contentPart>
        </mc:Choice>
        <mc:Fallback xmlns="">
          <p:pic>
            <p:nvPicPr>
              <p:cNvPr id="588" name="Ink 587">
                <a:extLst>
                  <a:ext uri="{FF2B5EF4-FFF2-40B4-BE49-F238E27FC236}">
                    <a16:creationId xmlns:a16="http://schemas.microsoft.com/office/drawing/2014/main" id="{A7760B20-56D3-0000-5789-C40ADFA2FBC1}"/>
                  </a:ext>
                </a:extLst>
              </p:cNvPr>
              <p:cNvPicPr/>
              <p:nvPr/>
            </p:nvPicPr>
            <p:blipFill>
              <a:blip r:embed="rId470"/>
              <a:stretch>
                <a:fillRect/>
              </a:stretch>
            </p:blipFill>
            <p:spPr>
              <a:xfrm>
                <a:off x="6452595" y="4136758"/>
                <a:ext cx="22572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587" name="Ink 586">
                <a:extLst>
                  <a:ext uri="{FF2B5EF4-FFF2-40B4-BE49-F238E27FC236}">
                    <a16:creationId xmlns:a16="http://schemas.microsoft.com/office/drawing/2014/main" id="{A42E13B4-3C8C-2874-5D3D-A2F0F22C1531}"/>
                  </a:ext>
                </a:extLst>
              </p14:cNvPr>
              <p14:cNvContentPartPr/>
              <p14:nvPr/>
            </p14:nvContentPartPr>
            <p14:xfrm>
              <a:off x="6470235" y="4136398"/>
              <a:ext cx="241560" cy="4680"/>
            </p14:xfrm>
          </p:contentPart>
        </mc:Choice>
        <mc:Fallback xmlns="">
          <p:pic>
            <p:nvPicPr>
              <p:cNvPr id="587" name="Ink 586">
                <a:extLst>
                  <a:ext uri="{FF2B5EF4-FFF2-40B4-BE49-F238E27FC236}">
                    <a16:creationId xmlns:a16="http://schemas.microsoft.com/office/drawing/2014/main" id="{A42E13B4-3C8C-2874-5D3D-A2F0F22C1531}"/>
                  </a:ext>
                </a:extLst>
              </p:cNvPr>
              <p:cNvPicPr/>
              <p:nvPr/>
            </p:nvPicPr>
            <p:blipFill>
              <a:blip r:embed="rId472"/>
              <a:stretch>
                <a:fillRect/>
              </a:stretch>
            </p:blipFill>
            <p:spPr>
              <a:xfrm>
                <a:off x="6452595" y="4100398"/>
                <a:ext cx="27720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564" name="Ink 563">
                <a:extLst>
                  <a:ext uri="{FF2B5EF4-FFF2-40B4-BE49-F238E27FC236}">
                    <a16:creationId xmlns:a16="http://schemas.microsoft.com/office/drawing/2014/main" id="{0160CEA8-7ABA-CC0B-59D7-8C449061747F}"/>
                  </a:ext>
                </a:extLst>
              </p14:cNvPr>
              <p14:cNvContentPartPr/>
              <p14:nvPr/>
            </p14:nvContentPartPr>
            <p14:xfrm>
              <a:off x="4394223" y="3731758"/>
              <a:ext cx="984960" cy="124920"/>
            </p14:xfrm>
          </p:contentPart>
        </mc:Choice>
        <mc:Fallback xmlns="">
          <p:pic>
            <p:nvPicPr>
              <p:cNvPr id="564" name="Ink 563">
                <a:extLst>
                  <a:ext uri="{FF2B5EF4-FFF2-40B4-BE49-F238E27FC236}">
                    <a16:creationId xmlns:a16="http://schemas.microsoft.com/office/drawing/2014/main" id="{0160CEA8-7ABA-CC0B-59D7-8C449061747F}"/>
                  </a:ext>
                </a:extLst>
              </p:cNvPr>
              <p:cNvPicPr/>
              <p:nvPr/>
            </p:nvPicPr>
            <p:blipFill>
              <a:blip r:embed="rId474"/>
              <a:stretch>
                <a:fillRect/>
              </a:stretch>
            </p:blipFill>
            <p:spPr>
              <a:xfrm>
                <a:off x="4376583" y="3696118"/>
                <a:ext cx="1020600" cy="19656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563" name="Ink 562">
                <a:extLst>
                  <a:ext uri="{FF2B5EF4-FFF2-40B4-BE49-F238E27FC236}">
                    <a16:creationId xmlns:a16="http://schemas.microsoft.com/office/drawing/2014/main" id="{405F905B-9F39-4E84-B195-49A46863FF08}"/>
                  </a:ext>
                </a:extLst>
              </p14:cNvPr>
              <p14:cNvContentPartPr/>
              <p14:nvPr/>
            </p14:nvContentPartPr>
            <p14:xfrm>
              <a:off x="4519863" y="3740038"/>
              <a:ext cx="430920" cy="43200"/>
            </p14:xfrm>
          </p:contentPart>
        </mc:Choice>
        <mc:Fallback xmlns="">
          <p:pic>
            <p:nvPicPr>
              <p:cNvPr id="563" name="Ink 562">
                <a:extLst>
                  <a:ext uri="{FF2B5EF4-FFF2-40B4-BE49-F238E27FC236}">
                    <a16:creationId xmlns:a16="http://schemas.microsoft.com/office/drawing/2014/main" id="{405F905B-9F39-4E84-B195-49A46863FF08}"/>
                  </a:ext>
                </a:extLst>
              </p:cNvPr>
              <p:cNvPicPr/>
              <p:nvPr/>
            </p:nvPicPr>
            <p:blipFill>
              <a:blip r:embed="rId476"/>
              <a:stretch>
                <a:fillRect/>
              </a:stretch>
            </p:blipFill>
            <p:spPr>
              <a:xfrm>
                <a:off x="4502223" y="3704038"/>
                <a:ext cx="46656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562" name="Ink 561">
                <a:extLst>
                  <a:ext uri="{FF2B5EF4-FFF2-40B4-BE49-F238E27FC236}">
                    <a16:creationId xmlns:a16="http://schemas.microsoft.com/office/drawing/2014/main" id="{930461D7-F077-C6BF-0FE1-C83C156EBAED}"/>
                  </a:ext>
                </a:extLst>
              </p14:cNvPr>
              <p14:cNvContentPartPr/>
              <p14:nvPr/>
            </p14:nvContentPartPr>
            <p14:xfrm>
              <a:off x="3738303" y="3854878"/>
              <a:ext cx="1211400" cy="160920"/>
            </p14:xfrm>
          </p:contentPart>
        </mc:Choice>
        <mc:Fallback xmlns="">
          <p:pic>
            <p:nvPicPr>
              <p:cNvPr id="562" name="Ink 561">
                <a:extLst>
                  <a:ext uri="{FF2B5EF4-FFF2-40B4-BE49-F238E27FC236}">
                    <a16:creationId xmlns:a16="http://schemas.microsoft.com/office/drawing/2014/main" id="{930461D7-F077-C6BF-0FE1-C83C156EBAED}"/>
                  </a:ext>
                </a:extLst>
              </p:cNvPr>
              <p:cNvPicPr/>
              <p:nvPr/>
            </p:nvPicPr>
            <p:blipFill>
              <a:blip r:embed="rId478"/>
              <a:stretch>
                <a:fillRect/>
              </a:stretch>
            </p:blipFill>
            <p:spPr>
              <a:xfrm>
                <a:off x="3720303" y="3819238"/>
                <a:ext cx="124704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572" name="Ink 571">
                <a:extLst>
                  <a:ext uri="{FF2B5EF4-FFF2-40B4-BE49-F238E27FC236}">
                    <a16:creationId xmlns:a16="http://schemas.microsoft.com/office/drawing/2014/main" id="{23FEEBF9-066A-0DF7-1E29-9F930EA93F39}"/>
                  </a:ext>
                </a:extLst>
              </p14:cNvPr>
              <p14:cNvContentPartPr/>
              <p14:nvPr/>
            </p14:nvContentPartPr>
            <p14:xfrm>
              <a:off x="5456545" y="3735358"/>
              <a:ext cx="342360" cy="44640"/>
            </p14:xfrm>
          </p:contentPart>
        </mc:Choice>
        <mc:Fallback xmlns="">
          <p:pic>
            <p:nvPicPr>
              <p:cNvPr id="572" name="Ink 571">
                <a:extLst>
                  <a:ext uri="{FF2B5EF4-FFF2-40B4-BE49-F238E27FC236}">
                    <a16:creationId xmlns:a16="http://schemas.microsoft.com/office/drawing/2014/main" id="{23FEEBF9-066A-0DF7-1E29-9F930EA93F39}"/>
                  </a:ext>
                </a:extLst>
              </p:cNvPr>
              <p:cNvPicPr/>
              <p:nvPr/>
            </p:nvPicPr>
            <p:blipFill>
              <a:blip r:embed="rId480"/>
              <a:stretch>
                <a:fillRect/>
              </a:stretch>
            </p:blipFill>
            <p:spPr>
              <a:xfrm>
                <a:off x="5438545" y="3699718"/>
                <a:ext cx="37800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573" name="Ink 572">
                <a:extLst>
                  <a:ext uri="{FF2B5EF4-FFF2-40B4-BE49-F238E27FC236}">
                    <a16:creationId xmlns:a16="http://schemas.microsoft.com/office/drawing/2014/main" id="{73C7EE91-E935-3003-FB19-6855075A893B}"/>
                  </a:ext>
                </a:extLst>
              </p14:cNvPr>
              <p14:cNvContentPartPr/>
              <p14:nvPr/>
            </p14:nvContentPartPr>
            <p14:xfrm>
              <a:off x="6262585" y="3743638"/>
              <a:ext cx="342720" cy="55440"/>
            </p14:xfrm>
          </p:contentPart>
        </mc:Choice>
        <mc:Fallback xmlns="">
          <p:pic>
            <p:nvPicPr>
              <p:cNvPr id="573" name="Ink 572">
                <a:extLst>
                  <a:ext uri="{FF2B5EF4-FFF2-40B4-BE49-F238E27FC236}">
                    <a16:creationId xmlns:a16="http://schemas.microsoft.com/office/drawing/2014/main" id="{73C7EE91-E935-3003-FB19-6855075A893B}"/>
                  </a:ext>
                </a:extLst>
              </p:cNvPr>
              <p:cNvPicPr/>
              <p:nvPr/>
            </p:nvPicPr>
            <p:blipFill>
              <a:blip r:embed="rId482"/>
              <a:stretch>
                <a:fillRect/>
              </a:stretch>
            </p:blipFill>
            <p:spPr>
              <a:xfrm>
                <a:off x="6244585" y="3707998"/>
                <a:ext cx="37836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463" name="Ink 462">
                <a:extLst>
                  <a:ext uri="{FF2B5EF4-FFF2-40B4-BE49-F238E27FC236}">
                    <a16:creationId xmlns:a16="http://schemas.microsoft.com/office/drawing/2014/main" id="{F6A369D8-53CB-D901-A4B0-60F0BE196DB7}"/>
                  </a:ext>
                </a:extLst>
              </p14:cNvPr>
              <p14:cNvContentPartPr/>
              <p14:nvPr/>
            </p14:nvContentPartPr>
            <p14:xfrm>
              <a:off x="1718011" y="3862977"/>
              <a:ext cx="360" cy="360"/>
            </p14:xfrm>
          </p:contentPart>
        </mc:Choice>
        <mc:Fallback xmlns="">
          <p:pic>
            <p:nvPicPr>
              <p:cNvPr id="463" name="Ink 462">
                <a:extLst>
                  <a:ext uri="{FF2B5EF4-FFF2-40B4-BE49-F238E27FC236}">
                    <a16:creationId xmlns:a16="http://schemas.microsoft.com/office/drawing/2014/main" id="{F6A369D8-53CB-D901-A4B0-60F0BE196DB7}"/>
                  </a:ext>
                </a:extLst>
              </p:cNvPr>
              <p:cNvPicPr/>
              <p:nvPr/>
            </p:nvPicPr>
            <p:blipFill>
              <a:blip r:embed="rId484"/>
              <a:stretch>
                <a:fillRect/>
              </a:stretch>
            </p:blipFill>
            <p:spPr>
              <a:xfrm>
                <a:off x="1700011" y="382733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465" name="Ink 464">
                <a:extLst>
                  <a:ext uri="{FF2B5EF4-FFF2-40B4-BE49-F238E27FC236}">
                    <a16:creationId xmlns:a16="http://schemas.microsoft.com/office/drawing/2014/main" id="{94D7F0F8-1947-3880-0812-39C53BB38C45}"/>
                  </a:ext>
                </a:extLst>
              </p14:cNvPr>
              <p14:cNvContentPartPr/>
              <p14:nvPr/>
            </p14:nvContentPartPr>
            <p14:xfrm>
              <a:off x="1152811" y="3743817"/>
              <a:ext cx="2112480" cy="720"/>
            </p14:xfrm>
          </p:contentPart>
        </mc:Choice>
        <mc:Fallback xmlns="">
          <p:pic>
            <p:nvPicPr>
              <p:cNvPr id="465" name="Ink 464">
                <a:extLst>
                  <a:ext uri="{FF2B5EF4-FFF2-40B4-BE49-F238E27FC236}">
                    <a16:creationId xmlns:a16="http://schemas.microsoft.com/office/drawing/2014/main" id="{94D7F0F8-1947-3880-0812-39C53BB38C45}"/>
                  </a:ext>
                </a:extLst>
              </p:cNvPr>
              <p:cNvPicPr/>
              <p:nvPr/>
            </p:nvPicPr>
            <p:blipFill>
              <a:blip r:embed="rId486"/>
              <a:stretch>
                <a:fillRect/>
              </a:stretch>
            </p:blipFill>
            <p:spPr>
              <a:xfrm>
                <a:off x="1134811" y="3671817"/>
                <a:ext cx="214812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467" name="Ink 466">
                <a:extLst>
                  <a:ext uri="{FF2B5EF4-FFF2-40B4-BE49-F238E27FC236}">
                    <a16:creationId xmlns:a16="http://schemas.microsoft.com/office/drawing/2014/main" id="{23E53AE1-D03A-426E-65AC-BDDA5C4D7A4E}"/>
                  </a:ext>
                </a:extLst>
              </p14:cNvPr>
              <p14:cNvContentPartPr/>
              <p14:nvPr/>
            </p14:nvContentPartPr>
            <p14:xfrm>
              <a:off x="1160011" y="3758577"/>
              <a:ext cx="2034360" cy="228240"/>
            </p14:xfrm>
          </p:contentPart>
        </mc:Choice>
        <mc:Fallback xmlns="">
          <p:pic>
            <p:nvPicPr>
              <p:cNvPr id="467" name="Ink 466">
                <a:extLst>
                  <a:ext uri="{FF2B5EF4-FFF2-40B4-BE49-F238E27FC236}">
                    <a16:creationId xmlns:a16="http://schemas.microsoft.com/office/drawing/2014/main" id="{23E53AE1-D03A-426E-65AC-BDDA5C4D7A4E}"/>
                  </a:ext>
                </a:extLst>
              </p:cNvPr>
              <p:cNvPicPr/>
              <p:nvPr/>
            </p:nvPicPr>
            <p:blipFill>
              <a:blip r:embed="rId488"/>
              <a:stretch>
                <a:fillRect/>
              </a:stretch>
            </p:blipFill>
            <p:spPr>
              <a:xfrm>
                <a:off x="1142011" y="3722937"/>
                <a:ext cx="2070000" cy="29988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468" name="Ink 467">
                <a:extLst>
                  <a:ext uri="{FF2B5EF4-FFF2-40B4-BE49-F238E27FC236}">
                    <a16:creationId xmlns:a16="http://schemas.microsoft.com/office/drawing/2014/main" id="{23D5050E-2605-C1EB-4F30-5663749D666B}"/>
                  </a:ext>
                </a:extLst>
              </p14:cNvPr>
              <p14:cNvContentPartPr/>
              <p14:nvPr/>
            </p14:nvContentPartPr>
            <p14:xfrm>
              <a:off x="1286835" y="3821217"/>
              <a:ext cx="1690560" cy="144360"/>
            </p14:xfrm>
          </p:contentPart>
        </mc:Choice>
        <mc:Fallback xmlns="">
          <p:pic>
            <p:nvPicPr>
              <p:cNvPr id="468" name="Ink 467">
                <a:extLst>
                  <a:ext uri="{FF2B5EF4-FFF2-40B4-BE49-F238E27FC236}">
                    <a16:creationId xmlns:a16="http://schemas.microsoft.com/office/drawing/2014/main" id="{23D5050E-2605-C1EB-4F30-5663749D666B}"/>
                  </a:ext>
                </a:extLst>
              </p:cNvPr>
              <p:cNvPicPr/>
              <p:nvPr/>
            </p:nvPicPr>
            <p:blipFill>
              <a:blip r:embed="rId490"/>
              <a:stretch>
                <a:fillRect/>
              </a:stretch>
            </p:blipFill>
            <p:spPr>
              <a:xfrm>
                <a:off x="1269195" y="3785577"/>
                <a:ext cx="17262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469" name="Ink 468">
                <a:extLst>
                  <a:ext uri="{FF2B5EF4-FFF2-40B4-BE49-F238E27FC236}">
                    <a16:creationId xmlns:a16="http://schemas.microsoft.com/office/drawing/2014/main" id="{8055B308-8C4C-1E08-B0DC-07A40D59644F}"/>
                  </a:ext>
                </a:extLst>
              </p14:cNvPr>
              <p14:cNvContentPartPr/>
              <p14:nvPr/>
            </p14:nvContentPartPr>
            <p14:xfrm>
              <a:off x="1218795" y="3861897"/>
              <a:ext cx="559440" cy="30600"/>
            </p14:xfrm>
          </p:contentPart>
        </mc:Choice>
        <mc:Fallback xmlns="">
          <p:pic>
            <p:nvPicPr>
              <p:cNvPr id="469" name="Ink 468">
                <a:extLst>
                  <a:ext uri="{FF2B5EF4-FFF2-40B4-BE49-F238E27FC236}">
                    <a16:creationId xmlns:a16="http://schemas.microsoft.com/office/drawing/2014/main" id="{8055B308-8C4C-1E08-B0DC-07A40D59644F}"/>
                  </a:ext>
                </a:extLst>
              </p:cNvPr>
              <p:cNvPicPr/>
              <p:nvPr/>
            </p:nvPicPr>
            <p:blipFill>
              <a:blip r:embed="rId492"/>
              <a:stretch>
                <a:fillRect/>
              </a:stretch>
            </p:blipFill>
            <p:spPr>
              <a:xfrm>
                <a:off x="1200795" y="3826257"/>
                <a:ext cx="59508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470" name="Ink 469">
                <a:extLst>
                  <a:ext uri="{FF2B5EF4-FFF2-40B4-BE49-F238E27FC236}">
                    <a16:creationId xmlns:a16="http://schemas.microsoft.com/office/drawing/2014/main" id="{16FF8706-44A5-41C5-B684-F92CB0CE001E}"/>
                  </a:ext>
                </a:extLst>
              </p14:cNvPr>
              <p14:cNvContentPartPr/>
              <p14:nvPr/>
            </p14:nvContentPartPr>
            <p14:xfrm>
              <a:off x="1157955" y="3785217"/>
              <a:ext cx="360" cy="360"/>
            </p14:xfrm>
          </p:contentPart>
        </mc:Choice>
        <mc:Fallback xmlns="">
          <p:pic>
            <p:nvPicPr>
              <p:cNvPr id="470" name="Ink 469">
                <a:extLst>
                  <a:ext uri="{FF2B5EF4-FFF2-40B4-BE49-F238E27FC236}">
                    <a16:creationId xmlns:a16="http://schemas.microsoft.com/office/drawing/2014/main" id="{16FF8706-44A5-41C5-B684-F92CB0CE001E}"/>
                  </a:ext>
                </a:extLst>
              </p:cNvPr>
              <p:cNvPicPr/>
              <p:nvPr/>
            </p:nvPicPr>
            <p:blipFill>
              <a:blip r:embed="rId484"/>
              <a:stretch>
                <a:fillRect/>
              </a:stretch>
            </p:blipFill>
            <p:spPr>
              <a:xfrm>
                <a:off x="1139955" y="374957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471" name="Ink 470">
                <a:extLst>
                  <a:ext uri="{FF2B5EF4-FFF2-40B4-BE49-F238E27FC236}">
                    <a16:creationId xmlns:a16="http://schemas.microsoft.com/office/drawing/2014/main" id="{9D9AFDD1-6F58-0EC0-AB9E-F4553EAAF37F}"/>
                  </a:ext>
                </a:extLst>
              </p14:cNvPr>
              <p14:cNvContentPartPr/>
              <p14:nvPr/>
            </p14:nvContentPartPr>
            <p14:xfrm>
              <a:off x="1154355" y="3806097"/>
              <a:ext cx="360" cy="360"/>
            </p14:xfrm>
          </p:contentPart>
        </mc:Choice>
        <mc:Fallback xmlns="">
          <p:pic>
            <p:nvPicPr>
              <p:cNvPr id="471" name="Ink 470">
                <a:extLst>
                  <a:ext uri="{FF2B5EF4-FFF2-40B4-BE49-F238E27FC236}">
                    <a16:creationId xmlns:a16="http://schemas.microsoft.com/office/drawing/2014/main" id="{9D9AFDD1-6F58-0EC0-AB9E-F4553EAAF37F}"/>
                  </a:ext>
                </a:extLst>
              </p:cNvPr>
              <p:cNvPicPr/>
              <p:nvPr/>
            </p:nvPicPr>
            <p:blipFill>
              <a:blip r:embed="rId484"/>
              <a:stretch>
                <a:fillRect/>
              </a:stretch>
            </p:blipFill>
            <p:spPr>
              <a:xfrm>
                <a:off x="1136715" y="377009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472" name="Ink 471">
                <a:extLst>
                  <a:ext uri="{FF2B5EF4-FFF2-40B4-BE49-F238E27FC236}">
                    <a16:creationId xmlns:a16="http://schemas.microsoft.com/office/drawing/2014/main" id="{63F16F52-0DE7-35CD-4DA1-E8E5703A0110}"/>
                  </a:ext>
                </a:extLst>
              </p14:cNvPr>
              <p14:cNvContentPartPr/>
              <p14:nvPr/>
            </p14:nvContentPartPr>
            <p14:xfrm>
              <a:off x="1845915" y="3978897"/>
              <a:ext cx="360" cy="360"/>
            </p14:xfrm>
          </p:contentPart>
        </mc:Choice>
        <mc:Fallback xmlns="">
          <p:pic>
            <p:nvPicPr>
              <p:cNvPr id="472" name="Ink 471">
                <a:extLst>
                  <a:ext uri="{FF2B5EF4-FFF2-40B4-BE49-F238E27FC236}">
                    <a16:creationId xmlns:a16="http://schemas.microsoft.com/office/drawing/2014/main" id="{63F16F52-0DE7-35CD-4DA1-E8E5703A0110}"/>
                  </a:ext>
                </a:extLst>
              </p:cNvPr>
              <p:cNvPicPr/>
              <p:nvPr/>
            </p:nvPicPr>
            <p:blipFill>
              <a:blip r:embed="rId484"/>
              <a:stretch>
                <a:fillRect/>
              </a:stretch>
            </p:blipFill>
            <p:spPr>
              <a:xfrm>
                <a:off x="1827915" y="394325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473" name="Ink 472">
                <a:extLst>
                  <a:ext uri="{FF2B5EF4-FFF2-40B4-BE49-F238E27FC236}">
                    <a16:creationId xmlns:a16="http://schemas.microsoft.com/office/drawing/2014/main" id="{016274B9-8B0F-FF40-A4FC-EBA1DDDD98AA}"/>
                  </a:ext>
                </a:extLst>
              </p14:cNvPr>
              <p14:cNvContentPartPr/>
              <p14:nvPr/>
            </p14:nvContentPartPr>
            <p14:xfrm>
              <a:off x="1151115" y="3807897"/>
              <a:ext cx="358920" cy="398520"/>
            </p14:xfrm>
          </p:contentPart>
        </mc:Choice>
        <mc:Fallback xmlns="">
          <p:pic>
            <p:nvPicPr>
              <p:cNvPr id="473" name="Ink 472">
                <a:extLst>
                  <a:ext uri="{FF2B5EF4-FFF2-40B4-BE49-F238E27FC236}">
                    <a16:creationId xmlns:a16="http://schemas.microsoft.com/office/drawing/2014/main" id="{016274B9-8B0F-FF40-A4FC-EBA1DDDD98AA}"/>
                  </a:ext>
                </a:extLst>
              </p:cNvPr>
              <p:cNvPicPr/>
              <p:nvPr/>
            </p:nvPicPr>
            <p:blipFill>
              <a:blip r:embed="rId497"/>
              <a:stretch>
                <a:fillRect/>
              </a:stretch>
            </p:blipFill>
            <p:spPr>
              <a:xfrm>
                <a:off x="1133115" y="3771897"/>
                <a:ext cx="394560" cy="47016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476" name="Ink 475">
                <a:extLst>
                  <a:ext uri="{FF2B5EF4-FFF2-40B4-BE49-F238E27FC236}">
                    <a16:creationId xmlns:a16="http://schemas.microsoft.com/office/drawing/2014/main" id="{6539CF42-37A0-F305-821F-C7A332721648}"/>
                  </a:ext>
                </a:extLst>
              </p14:cNvPr>
              <p14:cNvContentPartPr/>
              <p14:nvPr/>
            </p14:nvContentPartPr>
            <p14:xfrm>
              <a:off x="1152195" y="3923457"/>
              <a:ext cx="169920" cy="171720"/>
            </p14:xfrm>
          </p:contentPart>
        </mc:Choice>
        <mc:Fallback xmlns="">
          <p:pic>
            <p:nvPicPr>
              <p:cNvPr id="476" name="Ink 475">
                <a:extLst>
                  <a:ext uri="{FF2B5EF4-FFF2-40B4-BE49-F238E27FC236}">
                    <a16:creationId xmlns:a16="http://schemas.microsoft.com/office/drawing/2014/main" id="{6539CF42-37A0-F305-821F-C7A332721648}"/>
                  </a:ext>
                </a:extLst>
              </p:cNvPr>
              <p:cNvPicPr/>
              <p:nvPr/>
            </p:nvPicPr>
            <p:blipFill>
              <a:blip r:embed="rId499"/>
              <a:stretch>
                <a:fillRect/>
              </a:stretch>
            </p:blipFill>
            <p:spPr>
              <a:xfrm>
                <a:off x="1134555" y="3887817"/>
                <a:ext cx="20556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479" name="Ink 478">
                <a:extLst>
                  <a:ext uri="{FF2B5EF4-FFF2-40B4-BE49-F238E27FC236}">
                    <a16:creationId xmlns:a16="http://schemas.microsoft.com/office/drawing/2014/main" id="{8DBA5B5E-45A6-CF63-4180-FC6E0F0B1768}"/>
                  </a:ext>
                </a:extLst>
              </p14:cNvPr>
              <p14:cNvContentPartPr/>
              <p14:nvPr/>
            </p14:nvContentPartPr>
            <p14:xfrm>
              <a:off x="1151115" y="4020297"/>
              <a:ext cx="720" cy="195840"/>
            </p14:xfrm>
          </p:contentPart>
        </mc:Choice>
        <mc:Fallback xmlns="">
          <p:pic>
            <p:nvPicPr>
              <p:cNvPr id="479" name="Ink 478">
                <a:extLst>
                  <a:ext uri="{FF2B5EF4-FFF2-40B4-BE49-F238E27FC236}">
                    <a16:creationId xmlns:a16="http://schemas.microsoft.com/office/drawing/2014/main" id="{8DBA5B5E-45A6-CF63-4180-FC6E0F0B1768}"/>
                  </a:ext>
                </a:extLst>
              </p:cNvPr>
              <p:cNvPicPr/>
              <p:nvPr/>
            </p:nvPicPr>
            <p:blipFill>
              <a:blip r:embed="rId501"/>
              <a:stretch>
                <a:fillRect/>
              </a:stretch>
            </p:blipFill>
            <p:spPr>
              <a:xfrm>
                <a:off x="1115115" y="3984297"/>
                <a:ext cx="72000" cy="26748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489" name="Ink 488">
                <a:extLst>
                  <a:ext uri="{FF2B5EF4-FFF2-40B4-BE49-F238E27FC236}">
                    <a16:creationId xmlns:a16="http://schemas.microsoft.com/office/drawing/2014/main" id="{226D4E9C-5F1C-381F-225F-692C7D24D82F}"/>
                  </a:ext>
                </a:extLst>
              </p14:cNvPr>
              <p14:cNvContentPartPr/>
              <p14:nvPr/>
            </p14:nvContentPartPr>
            <p14:xfrm rot="626888">
              <a:off x="1141345" y="4152272"/>
              <a:ext cx="179740" cy="30170"/>
            </p14:xfrm>
          </p:contentPart>
        </mc:Choice>
        <mc:Fallback xmlns="">
          <p:pic>
            <p:nvPicPr>
              <p:cNvPr id="489" name="Ink 488">
                <a:extLst>
                  <a:ext uri="{FF2B5EF4-FFF2-40B4-BE49-F238E27FC236}">
                    <a16:creationId xmlns:a16="http://schemas.microsoft.com/office/drawing/2014/main" id="{226D4E9C-5F1C-381F-225F-692C7D24D82F}"/>
                  </a:ext>
                </a:extLst>
              </p:cNvPr>
              <p:cNvPicPr/>
              <p:nvPr/>
            </p:nvPicPr>
            <p:blipFill>
              <a:blip r:embed="rId503"/>
              <a:stretch>
                <a:fillRect/>
              </a:stretch>
            </p:blipFill>
            <p:spPr>
              <a:xfrm rot="626888">
                <a:off x="1123335" y="4116355"/>
                <a:ext cx="215400" cy="101644"/>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490" name="Ink 489">
                <a:extLst>
                  <a:ext uri="{FF2B5EF4-FFF2-40B4-BE49-F238E27FC236}">
                    <a16:creationId xmlns:a16="http://schemas.microsoft.com/office/drawing/2014/main" id="{21174C7A-B35B-15BA-DF7D-1D33EA002B61}"/>
                  </a:ext>
                </a:extLst>
              </p14:cNvPr>
              <p14:cNvContentPartPr/>
              <p14:nvPr/>
            </p14:nvContentPartPr>
            <p14:xfrm>
              <a:off x="1166595" y="4193457"/>
              <a:ext cx="73440" cy="6480"/>
            </p14:xfrm>
          </p:contentPart>
        </mc:Choice>
        <mc:Fallback xmlns="">
          <p:pic>
            <p:nvPicPr>
              <p:cNvPr id="490" name="Ink 489">
                <a:extLst>
                  <a:ext uri="{FF2B5EF4-FFF2-40B4-BE49-F238E27FC236}">
                    <a16:creationId xmlns:a16="http://schemas.microsoft.com/office/drawing/2014/main" id="{21174C7A-B35B-15BA-DF7D-1D33EA002B61}"/>
                  </a:ext>
                </a:extLst>
              </p:cNvPr>
              <p:cNvPicPr/>
              <p:nvPr/>
            </p:nvPicPr>
            <p:blipFill>
              <a:blip r:embed="rId505"/>
              <a:stretch>
                <a:fillRect/>
              </a:stretch>
            </p:blipFill>
            <p:spPr>
              <a:xfrm>
                <a:off x="1148595" y="4157457"/>
                <a:ext cx="10908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495" name="Ink 494">
                <a:extLst>
                  <a:ext uri="{FF2B5EF4-FFF2-40B4-BE49-F238E27FC236}">
                    <a16:creationId xmlns:a16="http://schemas.microsoft.com/office/drawing/2014/main" id="{B6DC17E8-5DF8-87DE-A404-5B4E131F20D9}"/>
                  </a:ext>
                </a:extLst>
              </p14:cNvPr>
              <p14:cNvContentPartPr/>
              <p14:nvPr/>
            </p14:nvContentPartPr>
            <p14:xfrm>
              <a:off x="1157955" y="4198497"/>
              <a:ext cx="138960" cy="7200"/>
            </p14:xfrm>
          </p:contentPart>
        </mc:Choice>
        <mc:Fallback xmlns="">
          <p:pic>
            <p:nvPicPr>
              <p:cNvPr id="495" name="Ink 494">
                <a:extLst>
                  <a:ext uri="{FF2B5EF4-FFF2-40B4-BE49-F238E27FC236}">
                    <a16:creationId xmlns:a16="http://schemas.microsoft.com/office/drawing/2014/main" id="{B6DC17E8-5DF8-87DE-A404-5B4E131F20D9}"/>
                  </a:ext>
                </a:extLst>
              </p:cNvPr>
              <p:cNvPicPr/>
              <p:nvPr/>
            </p:nvPicPr>
            <p:blipFill>
              <a:blip r:embed="rId507"/>
              <a:stretch>
                <a:fillRect/>
              </a:stretch>
            </p:blipFill>
            <p:spPr>
              <a:xfrm>
                <a:off x="1139955" y="4162497"/>
                <a:ext cx="17460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507" name="Ink 506">
                <a:extLst>
                  <a:ext uri="{FF2B5EF4-FFF2-40B4-BE49-F238E27FC236}">
                    <a16:creationId xmlns:a16="http://schemas.microsoft.com/office/drawing/2014/main" id="{17DB0504-53C5-9F2F-BA62-388BBF979D11}"/>
                  </a:ext>
                </a:extLst>
              </p14:cNvPr>
              <p14:cNvContentPartPr/>
              <p14:nvPr/>
            </p14:nvContentPartPr>
            <p14:xfrm>
              <a:off x="2022483" y="4193956"/>
              <a:ext cx="814320" cy="720"/>
            </p14:xfrm>
          </p:contentPart>
        </mc:Choice>
        <mc:Fallback xmlns="">
          <p:pic>
            <p:nvPicPr>
              <p:cNvPr id="507" name="Ink 506">
                <a:extLst>
                  <a:ext uri="{FF2B5EF4-FFF2-40B4-BE49-F238E27FC236}">
                    <a16:creationId xmlns:a16="http://schemas.microsoft.com/office/drawing/2014/main" id="{17DB0504-53C5-9F2F-BA62-388BBF979D11}"/>
                  </a:ext>
                </a:extLst>
              </p:cNvPr>
              <p:cNvPicPr/>
              <p:nvPr/>
            </p:nvPicPr>
            <p:blipFill>
              <a:blip r:embed="rId509"/>
              <a:stretch>
                <a:fillRect/>
              </a:stretch>
            </p:blipFill>
            <p:spPr>
              <a:xfrm>
                <a:off x="2004843" y="4122676"/>
                <a:ext cx="8499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511" name="Ink 510">
                <a:extLst>
                  <a:ext uri="{FF2B5EF4-FFF2-40B4-BE49-F238E27FC236}">
                    <a16:creationId xmlns:a16="http://schemas.microsoft.com/office/drawing/2014/main" id="{A141CD42-CFD4-F352-9903-1D5E29548754}"/>
                  </a:ext>
                </a:extLst>
              </p14:cNvPr>
              <p14:cNvContentPartPr/>
              <p14:nvPr/>
            </p14:nvContentPartPr>
            <p14:xfrm>
              <a:off x="2743203" y="4193956"/>
              <a:ext cx="81720" cy="7560"/>
            </p14:xfrm>
          </p:contentPart>
        </mc:Choice>
        <mc:Fallback xmlns="">
          <p:pic>
            <p:nvPicPr>
              <p:cNvPr id="511" name="Ink 510">
                <a:extLst>
                  <a:ext uri="{FF2B5EF4-FFF2-40B4-BE49-F238E27FC236}">
                    <a16:creationId xmlns:a16="http://schemas.microsoft.com/office/drawing/2014/main" id="{A141CD42-CFD4-F352-9903-1D5E29548754}"/>
                  </a:ext>
                </a:extLst>
              </p:cNvPr>
              <p:cNvPicPr/>
              <p:nvPr/>
            </p:nvPicPr>
            <p:blipFill>
              <a:blip r:embed="rId511"/>
              <a:stretch>
                <a:fillRect/>
              </a:stretch>
            </p:blipFill>
            <p:spPr>
              <a:xfrm>
                <a:off x="2725203" y="4158316"/>
                <a:ext cx="11736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65" name="Ink 64">
                <a:extLst>
                  <a:ext uri="{FF2B5EF4-FFF2-40B4-BE49-F238E27FC236}">
                    <a16:creationId xmlns:a16="http://schemas.microsoft.com/office/drawing/2014/main" id="{CD1F377E-B70F-0E42-7019-95215A06B0A2}"/>
                  </a:ext>
                </a:extLst>
              </p14:cNvPr>
              <p14:cNvContentPartPr/>
              <p14:nvPr/>
            </p14:nvContentPartPr>
            <p14:xfrm>
              <a:off x="2067123" y="4192516"/>
              <a:ext cx="691920" cy="720"/>
            </p14:xfrm>
          </p:contentPart>
        </mc:Choice>
        <mc:Fallback xmlns="">
          <p:pic>
            <p:nvPicPr>
              <p:cNvPr id="65" name="Ink 64">
                <a:extLst>
                  <a:ext uri="{FF2B5EF4-FFF2-40B4-BE49-F238E27FC236}">
                    <a16:creationId xmlns:a16="http://schemas.microsoft.com/office/drawing/2014/main" id="{CD1F377E-B70F-0E42-7019-95215A06B0A2}"/>
                  </a:ext>
                </a:extLst>
              </p:cNvPr>
              <p:cNvPicPr/>
              <p:nvPr/>
            </p:nvPicPr>
            <p:blipFill>
              <a:blip r:embed="rId513"/>
              <a:stretch>
                <a:fillRect/>
              </a:stretch>
            </p:blipFill>
            <p:spPr>
              <a:xfrm>
                <a:off x="2049123" y="4121236"/>
                <a:ext cx="7275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66" name="Ink 65">
                <a:extLst>
                  <a:ext uri="{FF2B5EF4-FFF2-40B4-BE49-F238E27FC236}">
                    <a16:creationId xmlns:a16="http://schemas.microsoft.com/office/drawing/2014/main" id="{5B57D40F-CFBF-A312-CDD4-BEB814F87126}"/>
                  </a:ext>
                </a:extLst>
              </p14:cNvPr>
              <p14:cNvContentPartPr/>
              <p14:nvPr/>
            </p14:nvContentPartPr>
            <p14:xfrm>
              <a:off x="2066043" y="4197916"/>
              <a:ext cx="682560" cy="10800"/>
            </p14:xfrm>
          </p:contentPart>
        </mc:Choice>
        <mc:Fallback xmlns="">
          <p:pic>
            <p:nvPicPr>
              <p:cNvPr id="66" name="Ink 65">
                <a:extLst>
                  <a:ext uri="{FF2B5EF4-FFF2-40B4-BE49-F238E27FC236}">
                    <a16:creationId xmlns:a16="http://schemas.microsoft.com/office/drawing/2014/main" id="{5B57D40F-CFBF-A312-CDD4-BEB814F87126}"/>
                  </a:ext>
                </a:extLst>
              </p:cNvPr>
              <p:cNvPicPr/>
              <p:nvPr/>
            </p:nvPicPr>
            <p:blipFill>
              <a:blip r:embed="rId515"/>
              <a:stretch>
                <a:fillRect/>
              </a:stretch>
            </p:blipFill>
            <p:spPr>
              <a:xfrm>
                <a:off x="2048043" y="4161916"/>
                <a:ext cx="7182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67" name="Ink 66">
                <a:extLst>
                  <a:ext uri="{FF2B5EF4-FFF2-40B4-BE49-F238E27FC236}">
                    <a16:creationId xmlns:a16="http://schemas.microsoft.com/office/drawing/2014/main" id="{79C9AE35-EC56-0D86-0BEC-9F7A2D6AD790}"/>
                  </a:ext>
                </a:extLst>
              </p14:cNvPr>
              <p14:cNvContentPartPr/>
              <p14:nvPr/>
            </p14:nvContentPartPr>
            <p14:xfrm>
              <a:off x="2220123" y="4201156"/>
              <a:ext cx="360" cy="360"/>
            </p14:xfrm>
          </p:contentPart>
        </mc:Choice>
        <mc:Fallback xmlns="">
          <p:pic>
            <p:nvPicPr>
              <p:cNvPr id="67" name="Ink 66">
                <a:extLst>
                  <a:ext uri="{FF2B5EF4-FFF2-40B4-BE49-F238E27FC236}">
                    <a16:creationId xmlns:a16="http://schemas.microsoft.com/office/drawing/2014/main" id="{79C9AE35-EC56-0D86-0BEC-9F7A2D6AD790}"/>
                  </a:ext>
                </a:extLst>
              </p:cNvPr>
              <p:cNvPicPr/>
              <p:nvPr/>
            </p:nvPicPr>
            <p:blipFill>
              <a:blip r:embed="rId484"/>
              <a:stretch>
                <a:fillRect/>
              </a:stretch>
            </p:blipFill>
            <p:spPr>
              <a:xfrm>
                <a:off x="2202123" y="416551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68" name="Ink 67">
                <a:extLst>
                  <a:ext uri="{FF2B5EF4-FFF2-40B4-BE49-F238E27FC236}">
                    <a16:creationId xmlns:a16="http://schemas.microsoft.com/office/drawing/2014/main" id="{66439C04-B0A4-B6D6-AA37-014BB80C32C0}"/>
                  </a:ext>
                </a:extLst>
              </p14:cNvPr>
              <p14:cNvContentPartPr/>
              <p14:nvPr/>
            </p14:nvContentPartPr>
            <p14:xfrm>
              <a:off x="2206083" y="4207996"/>
              <a:ext cx="360" cy="360"/>
            </p14:xfrm>
          </p:contentPart>
        </mc:Choice>
        <mc:Fallback xmlns="">
          <p:pic>
            <p:nvPicPr>
              <p:cNvPr id="68" name="Ink 67">
                <a:extLst>
                  <a:ext uri="{FF2B5EF4-FFF2-40B4-BE49-F238E27FC236}">
                    <a16:creationId xmlns:a16="http://schemas.microsoft.com/office/drawing/2014/main" id="{66439C04-B0A4-B6D6-AA37-014BB80C32C0}"/>
                  </a:ext>
                </a:extLst>
              </p:cNvPr>
              <p:cNvPicPr/>
              <p:nvPr/>
            </p:nvPicPr>
            <p:blipFill>
              <a:blip r:embed="rId484"/>
              <a:stretch>
                <a:fillRect/>
              </a:stretch>
            </p:blipFill>
            <p:spPr>
              <a:xfrm>
                <a:off x="2188443" y="417235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70" name="Ink 69">
                <a:extLst>
                  <a:ext uri="{FF2B5EF4-FFF2-40B4-BE49-F238E27FC236}">
                    <a16:creationId xmlns:a16="http://schemas.microsoft.com/office/drawing/2014/main" id="{7BCE0B3F-1F03-22A8-F8AA-E145C829870F}"/>
                  </a:ext>
                </a:extLst>
              </p14:cNvPr>
              <p14:cNvContentPartPr/>
              <p14:nvPr/>
            </p14:nvContentPartPr>
            <p14:xfrm>
              <a:off x="1267563" y="5247055"/>
              <a:ext cx="1491120" cy="17640"/>
            </p14:xfrm>
          </p:contentPart>
        </mc:Choice>
        <mc:Fallback xmlns="">
          <p:pic>
            <p:nvPicPr>
              <p:cNvPr id="70" name="Ink 69">
                <a:extLst>
                  <a:ext uri="{FF2B5EF4-FFF2-40B4-BE49-F238E27FC236}">
                    <a16:creationId xmlns:a16="http://schemas.microsoft.com/office/drawing/2014/main" id="{7BCE0B3F-1F03-22A8-F8AA-E145C829870F}"/>
                  </a:ext>
                </a:extLst>
              </p:cNvPr>
              <p:cNvPicPr/>
              <p:nvPr/>
            </p:nvPicPr>
            <p:blipFill>
              <a:blip r:embed="rId519"/>
              <a:stretch>
                <a:fillRect/>
              </a:stretch>
            </p:blipFill>
            <p:spPr>
              <a:xfrm>
                <a:off x="1249563" y="5211415"/>
                <a:ext cx="15267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71" name="Ink 70">
                <a:extLst>
                  <a:ext uri="{FF2B5EF4-FFF2-40B4-BE49-F238E27FC236}">
                    <a16:creationId xmlns:a16="http://schemas.microsoft.com/office/drawing/2014/main" id="{8320DEA4-0116-7E26-9194-C7E65A1A5420}"/>
                  </a:ext>
                </a:extLst>
              </p14:cNvPr>
              <p14:cNvContentPartPr/>
              <p14:nvPr/>
            </p14:nvContentPartPr>
            <p14:xfrm>
              <a:off x="2779563" y="5245615"/>
              <a:ext cx="360" cy="360"/>
            </p14:xfrm>
          </p:contentPart>
        </mc:Choice>
        <mc:Fallback xmlns="">
          <p:pic>
            <p:nvPicPr>
              <p:cNvPr id="71" name="Ink 70">
                <a:extLst>
                  <a:ext uri="{FF2B5EF4-FFF2-40B4-BE49-F238E27FC236}">
                    <a16:creationId xmlns:a16="http://schemas.microsoft.com/office/drawing/2014/main" id="{8320DEA4-0116-7E26-9194-C7E65A1A5420}"/>
                  </a:ext>
                </a:extLst>
              </p:cNvPr>
              <p:cNvPicPr/>
              <p:nvPr/>
            </p:nvPicPr>
            <p:blipFill>
              <a:blip r:embed="rId484"/>
              <a:stretch>
                <a:fillRect/>
              </a:stretch>
            </p:blipFill>
            <p:spPr>
              <a:xfrm>
                <a:off x="2761563" y="5209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72" name="Ink 71">
                <a:extLst>
                  <a:ext uri="{FF2B5EF4-FFF2-40B4-BE49-F238E27FC236}">
                    <a16:creationId xmlns:a16="http://schemas.microsoft.com/office/drawing/2014/main" id="{ED5CDB10-9F13-F70A-E2C7-0DAF2C150456}"/>
                  </a:ext>
                </a:extLst>
              </p14:cNvPr>
              <p14:cNvContentPartPr/>
              <p14:nvPr/>
            </p14:nvContentPartPr>
            <p14:xfrm>
              <a:off x="2777763" y="5285215"/>
              <a:ext cx="360" cy="360"/>
            </p14:xfrm>
          </p:contentPart>
        </mc:Choice>
        <mc:Fallback xmlns="">
          <p:pic>
            <p:nvPicPr>
              <p:cNvPr id="72" name="Ink 71">
                <a:extLst>
                  <a:ext uri="{FF2B5EF4-FFF2-40B4-BE49-F238E27FC236}">
                    <a16:creationId xmlns:a16="http://schemas.microsoft.com/office/drawing/2014/main" id="{ED5CDB10-9F13-F70A-E2C7-0DAF2C150456}"/>
                  </a:ext>
                </a:extLst>
              </p:cNvPr>
              <p:cNvPicPr/>
              <p:nvPr/>
            </p:nvPicPr>
            <p:blipFill>
              <a:blip r:embed="rId484"/>
              <a:stretch>
                <a:fillRect/>
              </a:stretch>
            </p:blipFill>
            <p:spPr>
              <a:xfrm>
                <a:off x="2759763" y="524957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73" name="Ink 72">
                <a:extLst>
                  <a:ext uri="{FF2B5EF4-FFF2-40B4-BE49-F238E27FC236}">
                    <a16:creationId xmlns:a16="http://schemas.microsoft.com/office/drawing/2014/main" id="{38261672-B525-D189-6A3B-7D1335296240}"/>
                  </a:ext>
                </a:extLst>
              </p14:cNvPr>
              <p14:cNvContentPartPr/>
              <p14:nvPr/>
            </p14:nvContentPartPr>
            <p14:xfrm>
              <a:off x="2779563" y="5321575"/>
              <a:ext cx="360" cy="360"/>
            </p14:xfrm>
          </p:contentPart>
        </mc:Choice>
        <mc:Fallback xmlns="">
          <p:pic>
            <p:nvPicPr>
              <p:cNvPr id="73" name="Ink 72">
                <a:extLst>
                  <a:ext uri="{FF2B5EF4-FFF2-40B4-BE49-F238E27FC236}">
                    <a16:creationId xmlns:a16="http://schemas.microsoft.com/office/drawing/2014/main" id="{38261672-B525-D189-6A3B-7D1335296240}"/>
                  </a:ext>
                </a:extLst>
              </p:cNvPr>
              <p:cNvPicPr/>
              <p:nvPr/>
            </p:nvPicPr>
            <p:blipFill>
              <a:blip r:embed="rId484"/>
              <a:stretch>
                <a:fillRect/>
              </a:stretch>
            </p:blipFill>
            <p:spPr>
              <a:xfrm>
                <a:off x="2761563" y="528593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74" name="Ink 73">
                <a:extLst>
                  <a:ext uri="{FF2B5EF4-FFF2-40B4-BE49-F238E27FC236}">
                    <a16:creationId xmlns:a16="http://schemas.microsoft.com/office/drawing/2014/main" id="{CB68B262-72B7-7E8F-6CC9-CEE577B93675}"/>
                  </a:ext>
                </a:extLst>
              </p14:cNvPr>
              <p14:cNvContentPartPr/>
              <p14:nvPr/>
            </p14:nvContentPartPr>
            <p14:xfrm>
              <a:off x="2779563" y="5382415"/>
              <a:ext cx="360" cy="360"/>
            </p14:xfrm>
          </p:contentPart>
        </mc:Choice>
        <mc:Fallback xmlns="">
          <p:pic>
            <p:nvPicPr>
              <p:cNvPr id="74" name="Ink 73">
                <a:extLst>
                  <a:ext uri="{FF2B5EF4-FFF2-40B4-BE49-F238E27FC236}">
                    <a16:creationId xmlns:a16="http://schemas.microsoft.com/office/drawing/2014/main" id="{CB68B262-72B7-7E8F-6CC9-CEE577B93675}"/>
                  </a:ext>
                </a:extLst>
              </p:cNvPr>
              <p:cNvPicPr/>
              <p:nvPr/>
            </p:nvPicPr>
            <p:blipFill>
              <a:blip r:embed="rId484"/>
              <a:stretch>
                <a:fillRect/>
              </a:stretch>
            </p:blipFill>
            <p:spPr>
              <a:xfrm>
                <a:off x="2761563" y="53464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75" name="Ink 74">
                <a:extLst>
                  <a:ext uri="{FF2B5EF4-FFF2-40B4-BE49-F238E27FC236}">
                    <a16:creationId xmlns:a16="http://schemas.microsoft.com/office/drawing/2014/main" id="{44D01107-0D16-566B-28F1-9AE006089824}"/>
                  </a:ext>
                </a:extLst>
              </p14:cNvPr>
              <p14:cNvContentPartPr/>
              <p14:nvPr/>
            </p14:nvContentPartPr>
            <p14:xfrm>
              <a:off x="2781003" y="5434255"/>
              <a:ext cx="360" cy="360"/>
            </p14:xfrm>
          </p:contentPart>
        </mc:Choice>
        <mc:Fallback xmlns="">
          <p:pic>
            <p:nvPicPr>
              <p:cNvPr id="75" name="Ink 74">
                <a:extLst>
                  <a:ext uri="{FF2B5EF4-FFF2-40B4-BE49-F238E27FC236}">
                    <a16:creationId xmlns:a16="http://schemas.microsoft.com/office/drawing/2014/main" id="{44D01107-0D16-566B-28F1-9AE006089824}"/>
                  </a:ext>
                </a:extLst>
              </p:cNvPr>
              <p:cNvPicPr/>
              <p:nvPr/>
            </p:nvPicPr>
            <p:blipFill>
              <a:blip r:embed="rId484"/>
              <a:stretch>
                <a:fillRect/>
              </a:stretch>
            </p:blipFill>
            <p:spPr>
              <a:xfrm>
                <a:off x="2763363" y="5398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76" name="Ink 75">
                <a:extLst>
                  <a:ext uri="{FF2B5EF4-FFF2-40B4-BE49-F238E27FC236}">
                    <a16:creationId xmlns:a16="http://schemas.microsoft.com/office/drawing/2014/main" id="{357FCC5C-7580-B378-C267-890AB13131C6}"/>
                  </a:ext>
                </a:extLst>
              </p14:cNvPr>
              <p14:cNvContentPartPr/>
              <p14:nvPr/>
            </p14:nvContentPartPr>
            <p14:xfrm>
              <a:off x="2755083" y="5245615"/>
              <a:ext cx="360" cy="360"/>
            </p14:xfrm>
          </p:contentPart>
        </mc:Choice>
        <mc:Fallback xmlns="">
          <p:pic>
            <p:nvPicPr>
              <p:cNvPr id="76" name="Ink 75">
                <a:extLst>
                  <a:ext uri="{FF2B5EF4-FFF2-40B4-BE49-F238E27FC236}">
                    <a16:creationId xmlns:a16="http://schemas.microsoft.com/office/drawing/2014/main" id="{357FCC5C-7580-B378-C267-890AB13131C6}"/>
                  </a:ext>
                </a:extLst>
              </p:cNvPr>
              <p:cNvPicPr/>
              <p:nvPr/>
            </p:nvPicPr>
            <p:blipFill>
              <a:blip r:embed="rId484"/>
              <a:stretch>
                <a:fillRect/>
              </a:stretch>
            </p:blipFill>
            <p:spPr>
              <a:xfrm>
                <a:off x="2737443" y="5209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77" name="Ink 76">
                <a:extLst>
                  <a:ext uri="{FF2B5EF4-FFF2-40B4-BE49-F238E27FC236}">
                    <a16:creationId xmlns:a16="http://schemas.microsoft.com/office/drawing/2014/main" id="{0CF5DA03-2DD8-F8C4-B7AA-F4B6C9E0EB2A}"/>
                  </a:ext>
                </a:extLst>
              </p14:cNvPr>
              <p14:cNvContentPartPr/>
              <p14:nvPr/>
            </p14:nvContentPartPr>
            <p14:xfrm>
              <a:off x="2724123" y="5245615"/>
              <a:ext cx="360" cy="360"/>
            </p14:xfrm>
          </p:contentPart>
        </mc:Choice>
        <mc:Fallback xmlns="">
          <p:pic>
            <p:nvPicPr>
              <p:cNvPr id="77" name="Ink 76">
                <a:extLst>
                  <a:ext uri="{FF2B5EF4-FFF2-40B4-BE49-F238E27FC236}">
                    <a16:creationId xmlns:a16="http://schemas.microsoft.com/office/drawing/2014/main" id="{0CF5DA03-2DD8-F8C4-B7AA-F4B6C9E0EB2A}"/>
                  </a:ext>
                </a:extLst>
              </p:cNvPr>
              <p:cNvPicPr/>
              <p:nvPr/>
            </p:nvPicPr>
            <p:blipFill>
              <a:blip r:embed="rId484"/>
              <a:stretch>
                <a:fillRect/>
              </a:stretch>
            </p:blipFill>
            <p:spPr>
              <a:xfrm>
                <a:off x="2706123" y="5209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7">
            <p14:nvContentPartPr>
              <p14:cNvPr id="78" name="Ink 77">
                <a:extLst>
                  <a:ext uri="{FF2B5EF4-FFF2-40B4-BE49-F238E27FC236}">
                    <a16:creationId xmlns:a16="http://schemas.microsoft.com/office/drawing/2014/main" id="{C8EF5F59-CC4A-A0B1-F7E4-382A0001EB3B}"/>
                  </a:ext>
                </a:extLst>
              </p14:cNvPr>
              <p14:cNvContentPartPr/>
              <p14:nvPr/>
            </p14:nvContentPartPr>
            <p14:xfrm>
              <a:off x="2697843" y="5248855"/>
              <a:ext cx="360" cy="360"/>
            </p14:xfrm>
          </p:contentPart>
        </mc:Choice>
        <mc:Fallback xmlns="">
          <p:pic>
            <p:nvPicPr>
              <p:cNvPr id="78" name="Ink 77">
                <a:extLst>
                  <a:ext uri="{FF2B5EF4-FFF2-40B4-BE49-F238E27FC236}">
                    <a16:creationId xmlns:a16="http://schemas.microsoft.com/office/drawing/2014/main" id="{C8EF5F59-CC4A-A0B1-F7E4-382A0001EB3B}"/>
                  </a:ext>
                </a:extLst>
              </p:cNvPr>
              <p:cNvPicPr/>
              <p:nvPr/>
            </p:nvPicPr>
            <p:blipFill>
              <a:blip r:embed="rId484"/>
              <a:stretch>
                <a:fillRect/>
              </a:stretch>
            </p:blipFill>
            <p:spPr>
              <a:xfrm>
                <a:off x="2680203" y="52132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79" name="Ink 78">
                <a:extLst>
                  <a:ext uri="{FF2B5EF4-FFF2-40B4-BE49-F238E27FC236}">
                    <a16:creationId xmlns:a16="http://schemas.microsoft.com/office/drawing/2014/main" id="{5315C7AC-6939-8438-B86E-A0DD104F0222}"/>
                  </a:ext>
                </a:extLst>
              </p14:cNvPr>
              <p14:cNvContentPartPr/>
              <p14:nvPr/>
            </p14:nvContentPartPr>
            <p14:xfrm>
              <a:off x="2685963" y="5247415"/>
              <a:ext cx="360" cy="360"/>
            </p14:xfrm>
          </p:contentPart>
        </mc:Choice>
        <mc:Fallback xmlns="">
          <p:pic>
            <p:nvPicPr>
              <p:cNvPr id="79" name="Ink 78">
                <a:extLst>
                  <a:ext uri="{FF2B5EF4-FFF2-40B4-BE49-F238E27FC236}">
                    <a16:creationId xmlns:a16="http://schemas.microsoft.com/office/drawing/2014/main" id="{5315C7AC-6939-8438-B86E-A0DD104F0222}"/>
                  </a:ext>
                </a:extLst>
              </p:cNvPr>
              <p:cNvPicPr/>
              <p:nvPr/>
            </p:nvPicPr>
            <p:blipFill>
              <a:blip r:embed="rId484"/>
              <a:stretch>
                <a:fillRect/>
              </a:stretch>
            </p:blipFill>
            <p:spPr>
              <a:xfrm>
                <a:off x="2667963" y="52114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80" name="Ink 79">
                <a:extLst>
                  <a:ext uri="{FF2B5EF4-FFF2-40B4-BE49-F238E27FC236}">
                    <a16:creationId xmlns:a16="http://schemas.microsoft.com/office/drawing/2014/main" id="{5DDE0687-3ACA-8D8C-FC6A-9DCF12CAB5C9}"/>
                  </a:ext>
                </a:extLst>
              </p14:cNvPr>
              <p14:cNvContentPartPr/>
              <p14:nvPr/>
            </p14:nvContentPartPr>
            <p14:xfrm>
              <a:off x="2654643" y="5245615"/>
              <a:ext cx="360" cy="360"/>
            </p14:xfrm>
          </p:contentPart>
        </mc:Choice>
        <mc:Fallback xmlns="">
          <p:pic>
            <p:nvPicPr>
              <p:cNvPr id="80" name="Ink 79">
                <a:extLst>
                  <a:ext uri="{FF2B5EF4-FFF2-40B4-BE49-F238E27FC236}">
                    <a16:creationId xmlns:a16="http://schemas.microsoft.com/office/drawing/2014/main" id="{5DDE0687-3ACA-8D8C-FC6A-9DCF12CAB5C9}"/>
                  </a:ext>
                </a:extLst>
              </p:cNvPr>
              <p:cNvPicPr/>
              <p:nvPr/>
            </p:nvPicPr>
            <p:blipFill>
              <a:blip r:embed="rId484"/>
              <a:stretch>
                <a:fillRect/>
              </a:stretch>
            </p:blipFill>
            <p:spPr>
              <a:xfrm>
                <a:off x="2637003" y="5209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81" name="Ink 80">
                <a:extLst>
                  <a:ext uri="{FF2B5EF4-FFF2-40B4-BE49-F238E27FC236}">
                    <a16:creationId xmlns:a16="http://schemas.microsoft.com/office/drawing/2014/main" id="{EF17500F-550C-DC90-08D0-1E41B6322E10}"/>
                  </a:ext>
                </a:extLst>
              </p14:cNvPr>
              <p14:cNvContentPartPr/>
              <p14:nvPr/>
            </p14:nvContentPartPr>
            <p14:xfrm>
              <a:off x="2613243" y="5245615"/>
              <a:ext cx="360" cy="360"/>
            </p14:xfrm>
          </p:contentPart>
        </mc:Choice>
        <mc:Fallback xmlns="">
          <p:pic>
            <p:nvPicPr>
              <p:cNvPr id="81" name="Ink 80">
                <a:extLst>
                  <a:ext uri="{FF2B5EF4-FFF2-40B4-BE49-F238E27FC236}">
                    <a16:creationId xmlns:a16="http://schemas.microsoft.com/office/drawing/2014/main" id="{EF17500F-550C-DC90-08D0-1E41B6322E10}"/>
                  </a:ext>
                </a:extLst>
              </p:cNvPr>
              <p:cNvPicPr/>
              <p:nvPr/>
            </p:nvPicPr>
            <p:blipFill>
              <a:blip r:embed="rId484"/>
              <a:stretch>
                <a:fillRect/>
              </a:stretch>
            </p:blipFill>
            <p:spPr>
              <a:xfrm>
                <a:off x="2595243" y="5209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82" name="Ink 81">
                <a:extLst>
                  <a:ext uri="{FF2B5EF4-FFF2-40B4-BE49-F238E27FC236}">
                    <a16:creationId xmlns:a16="http://schemas.microsoft.com/office/drawing/2014/main" id="{9E70A821-77B5-F88E-44B7-10217B5F6A87}"/>
                  </a:ext>
                </a:extLst>
              </p14:cNvPr>
              <p14:cNvContentPartPr/>
              <p14:nvPr/>
            </p14:nvContentPartPr>
            <p14:xfrm>
              <a:off x="2632323" y="5243815"/>
              <a:ext cx="360" cy="360"/>
            </p14:xfrm>
          </p:contentPart>
        </mc:Choice>
        <mc:Fallback xmlns="">
          <p:pic>
            <p:nvPicPr>
              <p:cNvPr id="82" name="Ink 81">
                <a:extLst>
                  <a:ext uri="{FF2B5EF4-FFF2-40B4-BE49-F238E27FC236}">
                    <a16:creationId xmlns:a16="http://schemas.microsoft.com/office/drawing/2014/main" id="{9E70A821-77B5-F88E-44B7-10217B5F6A87}"/>
                  </a:ext>
                </a:extLst>
              </p:cNvPr>
              <p:cNvPicPr/>
              <p:nvPr/>
            </p:nvPicPr>
            <p:blipFill>
              <a:blip r:embed="rId484"/>
              <a:stretch>
                <a:fillRect/>
              </a:stretch>
            </p:blipFill>
            <p:spPr>
              <a:xfrm>
                <a:off x="2614323" y="52078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83" name="Ink 82">
                <a:extLst>
                  <a:ext uri="{FF2B5EF4-FFF2-40B4-BE49-F238E27FC236}">
                    <a16:creationId xmlns:a16="http://schemas.microsoft.com/office/drawing/2014/main" id="{F3BC178B-C111-EAE2-62D2-2D091E11DAD8}"/>
                  </a:ext>
                </a:extLst>
              </p14:cNvPr>
              <p14:cNvContentPartPr/>
              <p14:nvPr/>
            </p14:nvContentPartPr>
            <p14:xfrm>
              <a:off x="2576883" y="5243815"/>
              <a:ext cx="360" cy="360"/>
            </p14:xfrm>
          </p:contentPart>
        </mc:Choice>
        <mc:Fallback xmlns="">
          <p:pic>
            <p:nvPicPr>
              <p:cNvPr id="83" name="Ink 82">
                <a:extLst>
                  <a:ext uri="{FF2B5EF4-FFF2-40B4-BE49-F238E27FC236}">
                    <a16:creationId xmlns:a16="http://schemas.microsoft.com/office/drawing/2014/main" id="{F3BC178B-C111-EAE2-62D2-2D091E11DAD8}"/>
                  </a:ext>
                </a:extLst>
              </p:cNvPr>
              <p:cNvPicPr/>
              <p:nvPr/>
            </p:nvPicPr>
            <p:blipFill>
              <a:blip r:embed="rId484"/>
              <a:stretch>
                <a:fillRect/>
              </a:stretch>
            </p:blipFill>
            <p:spPr>
              <a:xfrm>
                <a:off x="2558883" y="52078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84" name="Ink 83">
                <a:extLst>
                  <a:ext uri="{FF2B5EF4-FFF2-40B4-BE49-F238E27FC236}">
                    <a16:creationId xmlns:a16="http://schemas.microsoft.com/office/drawing/2014/main" id="{35F3012A-C337-6AE5-7B85-A75F337E8384}"/>
                  </a:ext>
                </a:extLst>
              </p14:cNvPr>
              <p14:cNvContentPartPr/>
              <p14:nvPr/>
            </p14:nvContentPartPr>
            <p14:xfrm>
              <a:off x="2540523" y="5243815"/>
              <a:ext cx="360" cy="360"/>
            </p14:xfrm>
          </p:contentPart>
        </mc:Choice>
        <mc:Fallback xmlns="">
          <p:pic>
            <p:nvPicPr>
              <p:cNvPr id="84" name="Ink 83">
                <a:extLst>
                  <a:ext uri="{FF2B5EF4-FFF2-40B4-BE49-F238E27FC236}">
                    <a16:creationId xmlns:a16="http://schemas.microsoft.com/office/drawing/2014/main" id="{35F3012A-C337-6AE5-7B85-A75F337E8384}"/>
                  </a:ext>
                </a:extLst>
              </p:cNvPr>
              <p:cNvPicPr/>
              <p:nvPr/>
            </p:nvPicPr>
            <p:blipFill>
              <a:blip r:embed="rId484"/>
              <a:stretch>
                <a:fillRect/>
              </a:stretch>
            </p:blipFill>
            <p:spPr>
              <a:xfrm>
                <a:off x="2522523" y="52078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85" name="Ink 84">
                <a:extLst>
                  <a:ext uri="{FF2B5EF4-FFF2-40B4-BE49-F238E27FC236}">
                    <a16:creationId xmlns:a16="http://schemas.microsoft.com/office/drawing/2014/main" id="{246EC805-8670-C6B3-2608-7656B6D33F50}"/>
                  </a:ext>
                </a:extLst>
              </p14:cNvPr>
              <p14:cNvContentPartPr/>
              <p14:nvPr/>
            </p14:nvContentPartPr>
            <p14:xfrm>
              <a:off x="2519643" y="5247415"/>
              <a:ext cx="360" cy="360"/>
            </p14:xfrm>
          </p:contentPart>
        </mc:Choice>
        <mc:Fallback xmlns="">
          <p:pic>
            <p:nvPicPr>
              <p:cNvPr id="85" name="Ink 84">
                <a:extLst>
                  <a:ext uri="{FF2B5EF4-FFF2-40B4-BE49-F238E27FC236}">
                    <a16:creationId xmlns:a16="http://schemas.microsoft.com/office/drawing/2014/main" id="{246EC805-8670-C6B3-2608-7656B6D33F50}"/>
                  </a:ext>
                </a:extLst>
              </p:cNvPr>
              <p:cNvPicPr/>
              <p:nvPr/>
            </p:nvPicPr>
            <p:blipFill>
              <a:blip r:embed="rId484"/>
              <a:stretch>
                <a:fillRect/>
              </a:stretch>
            </p:blipFill>
            <p:spPr>
              <a:xfrm>
                <a:off x="2501643" y="52114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87" name="Ink 86">
                <a:extLst>
                  <a:ext uri="{FF2B5EF4-FFF2-40B4-BE49-F238E27FC236}">
                    <a16:creationId xmlns:a16="http://schemas.microsoft.com/office/drawing/2014/main" id="{21CE5B73-6C39-CD30-7691-3EA674D4F19A}"/>
                  </a:ext>
                </a:extLst>
              </p14:cNvPr>
              <p14:cNvContentPartPr/>
              <p14:nvPr/>
            </p14:nvContentPartPr>
            <p14:xfrm>
              <a:off x="1369443" y="5247055"/>
              <a:ext cx="1150200" cy="720"/>
            </p14:xfrm>
          </p:contentPart>
        </mc:Choice>
        <mc:Fallback xmlns="">
          <p:pic>
            <p:nvPicPr>
              <p:cNvPr id="87" name="Ink 86">
                <a:extLst>
                  <a:ext uri="{FF2B5EF4-FFF2-40B4-BE49-F238E27FC236}">
                    <a16:creationId xmlns:a16="http://schemas.microsoft.com/office/drawing/2014/main" id="{21CE5B73-6C39-CD30-7691-3EA674D4F19A}"/>
                  </a:ext>
                </a:extLst>
              </p:cNvPr>
              <p:cNvPicPr/>
              <p:nvPr/>
            </p:nvPicPr>
            <p:blipFill>
              <a:blip r:embed="rId536"/>
              <a:stretch>
                <a:fillRect/>
              </a:stretch>
            </p:blipFill>
            <p:spPr>
              <a:xfrm>
                <a:off x="1351803" y="5175775"/>
                <a:ext cx="11858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89" name="Ink 88">
                <a:extLst>
                  <a:ext uri="{FF2B5EF4-FFF2-40B4-BE49-F238E27FC236}">
                    <a16:creationId xmlns:a16="http://schemas.microsoft.com/office/drawing/2014/main" id="{D4D80FF4-461C-3922-7131-B0F0785ADA95}"/>
                  </a:ext>
                </a:extLst>
              </p14:cNvPr>
              <p14:cNvContentPartPr/>
              <p14:nvPr/>
            </p14:nvContentPartPr>
            <p14:xfrm>
              <a:off x="1142643" y="6237742"/>
              <a:ext cx="1625040" cy="300240"/>
            </p14:xfrm>
          </p:contentPart>
        </mc:Choice>
        <mc:Fallback xmlns="">
          <p:pic>
            <p:nvPicPr>
              <p:cNvPr id="89" name="Ink 88">
                <a:extLst>
                  <a:ext uri="{FF2B5EF4-FFF2-40B4-BE49-F238E27FC236}">
                    <a16:creationId xmlns:a16="http://schemas.microsoft.com/office/drawing/2014/main" id="{D4D80FF4-461C-3922-7131-B0F0785ADA95}"/>
                  </a:ext>
                </a:extLst>
              </p:cNvPr>
              <p:cNvPicPr/>
              <p:nvPr/>
            </p:nvPicPr>
            <p:blipFill>
              <a:blip r:embed="rId538"/>
              <a:stretch>
                <a:fillRect/>
              </a:stretch>
            </p:blipFill>
            <p:spPr>
              <a:xfrm>
                <a:off x="1125003" y="6201742"/>
                <a:ext cx="1660680" cy="37188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90" name="Ink 89">
                <a:extLst>
                  <a:ext uri="{FF2B5EF4-FFF2-40B4-BE49-F238E27FC236}">
                    <a16:creationId xmlns:a16="http://schemas.microsoft.com/office/drawing/2014/main" id="{3736284F-FB75-62D2-3E2E-B2B232C19D44}"/>
                  </a:ext>
                </a:extLst>
              </p14:cNvPr>
              <p14:cNvContentPartPr/>
              <p14:nvPr/>
            </p14:nvContentPartPr>
            <p14:xfrm>
              <a:off x="1141203" y="6279502"/>
              <a:ext cx="360" cy="360"/>
            </p14:xfrm>
          </p:contentPart>
        </mc:Choice>
        <mc:Fallback xmlns="">
          <p:pic>
            <p:nvPicPr>
              <p:cNvPr id="90" name="Ink 89">
                <a:extLst>
                  <a:ext uri="{FF2B5EF4-FFF2-40B4-BE49-F238E27FC236}">
                    <a16:creationId xmlns:a16="http://schemas.microsoft.com/office/drawing/2014/main" id="{3736284F-FB75-62D2-3E2E-B2B232C19D44}"/>
                  </a:ext>
                </a:extLst>
              </p:cNvPr>
              <p:cNvPicPr/>
              <p:nvPr/>
            </p:nvPicPr>
            <p:blipFill>
              <a:blip r:embed="rId484"/>
              <a:stretch>
                <a:fillRect/>
              </a:stretch>
            </p:blipFill>
            <p:spPr>
              <a:xfrm>
                <a:off x="1123203" y="6243502"/>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91" name="Ink 90">
                <a:extLst>
                  <a:ext uri="{FF2B5EF4-FFF2-40B4-BE49-F238E27FC236}">
                    <a16:creationId xmlns:a16="http://schemas.microsoft.com/office/drawing/2014/main" id="{BB6E38E9-E50D-82F3-79C5-C4795C98F086}"/>
                  </a:ext>
                </a:extLst>
              </p14:cNvPr>
              <p14:cNvContentPartPr/>
              <p14:nvPr/>
            </p14:nvContentPartPr>
            <p14:xfrm>
              <a:off x="1196643" y="6245662"/>
              <a:ext cx="1584720" cy="17640"/>
            </p14:xfrm>
          </p:contentPart>
        </mc:Choice>
        <mc:Fallback xmlns="">
          <p:pic>
            <p:nvPicPr>
              <p:cNvPr id="91" name="Ink 90">
                <a:extLst>
                  <a:ext uri="{FF2B5EF4-FFF2-40B4-BE49-F238E27FC236}">
                    <a16:creationId xmlns:a16="http://schemas.microsoft.com/office/drawing/2014/main" id="{BB6E38E9-E50D-82F3-79C5-C4795C98F086}"/>
                  </a:ext>
                </a:extLst>
              </p:cNvPr>
              <p:cNvPicPr/>
              <p:nvPr/>
            </p:nvPicPr>
            <p:blipFill>
              <a:blip r:embed="rId541"/>
              <a:stretch>
                <a:fillRect/>
              </a:stretch>
            </p:blipFill>
            <p:spPr>
              <a:xfrm>
                <a:off x="1178643" y="6209662"/>
                <a:ext cx="1620360" cy="8928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92" name="Ink 91">
                <a:extLst>
                  <a:ext uri="{FF2B5EF4-FFF2-40B4-BE49-F238E27FC236}">
                    <a16:creationId xmlns:a16="http://schemas.microsoft.com/office/drawing/2014/main" id="{C2D947F5-5470-F600-EE08-CD4C6F14284B}"/>
                  </a:ext>
                </a:extLst>
              </p14:cNvPr>
              <p14:cNvContentPartPr/>
              <p14:nvPr/>
            </p14:nvContentPartPr>
            <p14:xfrm>
              <a:off x="2732763" y="6280942"/>
              <a:ext cx="47160" cy="382320"/>
            </p14:xfrm>
          </p:contentPart>
        </mc:Choice>
        <mc:Fallback xmlns="">
          <p:pic>
            <p:nvPicPr>
              <p:cNvPr id="92" name="Ink 91">
                <a:extLst>
                  <a:ext uri="{FF2B5EF4-FFF2-40B4-BE49-F238E27FC236}">
                    <a16:creationId xmlns:a16="http://schemas.microsoft.com/office/drawing/2014/main" id="{C2D947F5-5470-F600-EE08-CD4C6F14284B}"/>
                  </a:ext>
                </a:extLst>
              </p:cNvPr>
              <p:cNvPicPr/>
              <p:nvPr/>
            </p:nvPicPr>
            <p:blipFill>
              <a:blip r:embed="rId543"/>
              <a:stretch>
                <a:fillRect/>
              </a:stretch>
            </p:blipFill>
            <p:spPr>
              <a:xfrm>
                <a:off x="2714763" y="6245302"/>
                <a:ext cx="8280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94" name="Ink 93">
                <a:extLst>
                  <a:ext uri="{FF2B5EF4-FFF2-40B4-BE49-F238E27FC236}">
                    <a16:creationId xmlns:a16="http://schemas.microsoft.com/office/drawing/2014/main" id="{AE097C1E-250F-A784-26A5-26278A0142C7}"/>
                  </a:ext>
                </a:extLst>
              </p14:cNvPr>
              <p14:cNvContentPartPr/>
              <p14:nvPr/>
            </p14:nvContentPartPr>
            <p14:xfrm>
              <a:off x="1257123" y="6561742"/>
              <a:ext cx="1524240" cy="107280"/>
            </p14:xfrm>
          </p:contentPart>
        </mc:Choice>
        <mc:Fallback xmlns="">
          <p:pic>
            <p:nvPicPr>
              <p:cNvPr id="94" name="Ink 93">
                <a:extLst>
                  <a:ext uri="{FF2B5EF4-FFF2-40B4-BE49-F238E27FC236}">
                    <a16:creationId xmlns:a16="http://schemas.microsoft.com/office/drawing/2014/main" id="{AE097C1E-250F-A784-26A5-26278A0142C7}"/>
                  </a:ext>
                </a:extLst>
              </p:cNvPr>
              <p:cNvPicPr/>
              <p:nvPr/>
            </p:nvPicPr>
            <p:blipFill>
              <a:blip r:embed="rId545"/>
              <a:stretch>
                <a:fillRect/>
              </a:stretch>
            </p:blipFill>
            <p:spPr>
              <a:xfrm>
                <a:off x="1239123" y="6525742"/>
                <a:ext cx="155988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96" name="Ink 95">
                <a:extLst>
                  <a:ext uri="{FF2B5EF4-FFF2-40B4-BE49-F238E27FC236}">
                    <a16:creationId xmlns:a16="http://schemas.microsoft.com/office/drawing/2014/main" id="{34A9A6F7-BB4F-B70E-931D-FD006E8278E2}"/>
                  </a:ext>
                </a:extLst>
              </p14:cNvPr>
              <p14:cNvContentPartPr/>
              <p14:nvPr/>
            </p14:nvContentPartPr>
            <p14:xfrm>
              <a:off x="1132563" y="6677662"/>
              <a:ext cx="1643760" cy="720"/>
            </p14:xfrm>
          </p:contentPart>
        </mc:Choice>
        <mc:Fallback xmlns="">
          <p:pic>
            <p:nvPicPr>
              <p:cNvPr id="96" name="Ink 95">
                <a:extLst>
                  <a:ext uri="{FF2B5EF4-FFF2-40B4-BE49-F238E27FC236}">
                    <a16:creationId xmlns:a16="http://schemas.microsoft.com/office/drawing/2014/main" id="{34A9A6F7-BB4F-B70E-931D-FD006E8278E2}"/>
                  </a:ext>
                </a:extLst>
              </p:cNvPr>
              <p:cNvPicPr/>
              <p:nvPr/>
            </p:nvPicPr>
            <p:blipFill>
              <a:blip r:embed="rId547"/>
              <a:stretch>
                <a:fillRect/>
              </a:stretch>
            </p:blipFill>
            <p:spPr>
              <a:xfrm>
                <a:off x="1114563" y="6605662"/>
                <a:ext cx="16794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98" name="Ink 97">
                <a:extLst>
                  <a:ext uri="{FF2B5EF4-FFF2-40B4-BE49-F238E27FC236}">
                    <a16:creationId xmlns:a16="http://schemas.microsoft.com/office/drawing/2014/main" id="{B0D5D33E-C945-EA58-F91B-F6DB3A578C7C}"/>
                  </a:ext>
                </a:extLst>
              </p14:cNvPr>
              <p14:cNvContentPartPr/>
              <p14:nvPr/>
            </p14:nvContentPartPr>
            <p14:xfrm>
              <a:off x="1244883" y="6249982"/>
              <a:ext cx="1269720" cy="720"/>
            </p14:xfrm>
          </p:contentPart>
        </mc:Choice>
        <mc:Fallback xmlns="">
          <p:pic>
            <p:nvPicPr>
              <p:cNvPr id="98" name="Ink 97">
                <a:extLst>
                  <a:ext uri="{FF2B5EF4-FFF2-40B4-BE49-F238E27FC236}">
                    <a16:creationId xmlns:a16="http://schemas.microsoft.com/office/drawing/2014/main" id="{B0D5D33E-C945-EA58-F91B-F6DB3A578C7C}"/>
                  </a:ext>
                </a:extLst>
              </p:cNvPr>
              <p:cNvPicPr/>
              <p:nvPr/>
            </p:nvPicPr>
            <p:blipFill>
              <a:blip r:embed="rId549"/>
              <a:stretch>
                <a:fillRect/>
              </a:stretch>
            </p:blipFill>
            <p:spPr>
              <a:xfrm>
                <a:off x="1227243" y="6177982"/>
                <a:ext cx="130536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100" name="Ink 99">
                <a:extLst>
                  <a:ext uri="{FF2B5EF4-FFF2-40B4-BE49-F238E27FC236}">
                    <a16:creationId xmlns:a16="http://schemas.microsoft.com/office/drawing/2014/main" id="{944A727E-3A6A-2E95-C363-6DF5E87F7A9E}"/>
                  </a:ext>
                </a:extLst>
              </p14:cNvPr>
              <p14:cNvContentPartPr/>
              <p14:nvPr/>
            </p14:nvContentPartPr>
            <p14:xfrm>
              <a:off x="2826175" y="5803091"/>
              <a:ext cx="388440" cy="720"/>
            </p14:xfrm>
          </p:contentPart>
        </mc:Choice>
        <mc:Fallback xmlns="">
          <p:pic>
            <p:nvPicPr>
              <p:cNvPr id="100" name="Ink 99">
                <a:extLst>
                  <a:ext uri="{FF2B5EF4-FFF2-40B4-BE49-F238E27FC236}">
                    <a16:creationId xmlns:a16="http://schemas.microsoft.com/office/drawing/2014/main" id="{944A727E-3A6A-2E95-C363-6DF5E87F7A9E}"/>
                  </a:ext>
                </a:extLst>
              </p:cNvPr>
              <p:cNvPicPr/>
              <p:nvPr/>
            </p:nvPicPr>
            <p:blipFill>
              <a:blip r:embed="rId551"/>
              <a:stretch>
                <a:fillRect/>
              </a:stretch>
            </p:blipFill>
            <p:spPr>
              <a:xfrm>
                <a:off x="2808175" y="5731091"/>
                <a:ext cx="4240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101" name="Ink 100">
                <a:extLst>
                  <a:ext uri="{FF2B5EF4-FFF2-40B4-BE49-F238E27FC236}">
                    <a16:creationId xmlns:a16="http://schemas.microsoft.com/office/drawing/2014/main" id="{DEE6AEF2-E2C4-9F31-417E-6CE8A6C0A011}"/>
                  </a:ext>
                </a:extLst>
              </p14:cNvPr>
              <p14:cNvContentPartPr/>
              <p14:nvPr/>
            </p14:nvContentPartPr>
            <p14:xfrm>
              <a:off x="2833015" y="5861771"/>
              <a:ext cx="358920" cy="24840"/>
            </p14:xfrm>
          </p:contentPart>
        </mc:Choice>
        <mc:Fallback xmlns="">
          <p:pic>
            <p:nvPicPr>
              <p:cNvPr id="101" name="Ink 100">
                <a:extLst>
                  <a:ext uri="{FF2B5EF4-FFF2-40B4-BE49-F238E27FC236}">
                    <a16:creationId xmlns:a16="http://schemas.microsoft.com/office/drawing/2014/main" id="{DEE6AEF2-E2C4-9F31-417E-6CE8A6C0A011}"/>
                  </a:ext>
                </a:extLst>
              </p:cNvPr>
              <p:cNvPicPr/>
              <p:nvPr/>
            </p:nvPicPr>
            <p:blipFill>
              <a:blip r:embed="rId553"/>
              <a:stretch>
                <a:fillRect/>
              </a:stretch>
            </p:blipFill>
            <p:spPr>
              <a:xfrm>
                <a:off x="2815375" y="5826131"/>
                <a:ext cx="39456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102" name="Ink 101">
                <a:extLst>
                  <a:ext uri="{FF2B5EF4-FFF2-40B4-BE49-F238E27FC236}">
                    <a16:creationId xmlns:a16="http://schemas.microsoft.com/office/drawing/2014/main" id="{DACC08EC-6671-B265-35D2-D40913B73ABB}"/>
                  </a:ext>
                </a:extLst>
              </p14:cNvPr>
              <p14:cNvContentPartPr/>
              <p14:nvPr/>
            </p14:nvContentPartPr>
            <p14:xfrm>
              <a:off x="2816095" y="5854931"/>
              <a:ext cx="354240" cy="317160"/>
            </p14:xfrm>
          </p:contentPart>
        </mc:Choice>
        <mc:Fallback xmlns="">
          <p:pic>
            <p:nvPicPr>
              <p:cNvPr id="102" name="Ink 101">
                <a:extLst>
                  <a:ext uri="{FF2B5EF4-FFF2-40B4-BE49-F238E27FC236}">
                    <a16:creationId xmlns:a16="http://schemas.microsoft.com/office/drawing/2014/main" id="{DACC08EC-6671-B265-35D2-D40913B73ABB}"/>
                  </a:ext>
                </a:extLst>
              </p:cNvPr>
              <p:cNvPicPr/>
              <p:nvPr/>
            </p:nvPicPr>
            <p:blipFill>
              <a:blip r:embed="rId555"/>
              <a:stretch>
                <a:fillRect/>
              </a:stretch>
            </p:blipFill>
            <p:spPr>
              <a:xfrm>
                <a:off x="2798455" y="5819291"/>
                <a:ext cx="389880" cy="38880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107" name="Ink 106">
                <a:extLst>
                  <a:ext uri="{FF2B5EF4-FFF2-40B4-BE49-F238E27FC236}">
                    <a16:creationId xmlns:a16="http://schemas.microsoft.com/office/drawing/2014/main" id="{E4993F74-5577-B488-CD17-D76F3F963461}"/>
                  </a:ext>
                </a:extLst>
              </p14:cNvPr>
              <p14:cNvContentPartPr/>
              <p14:nvPr/>
            </p14:nvContentPartPr>
            <p14:xfrm>
              <a:off x="4719194" y="5801291"/>
              <a:ext cx="720" cy="291960"/>
            </p14:xfrm>
          </p:contentPart>
        </mc:Choice>
        <mc:Fallback xmlns="">
          <p:pic>
            <p:nvPicPr>
              <p:cNvPr id="107" name="Ink 106">
                <a:extLst>
                  <a:ext uri="{FF2B5EF4-FFF2-40B4-BE49-F238E27FC236}">
                    <a16:creationId xmlns:a16="http://schemas.microsoft.com/office/drawing/2014/main" id="{E4993F74-5577-B488-CD17-D76F3F963461}"/>
                  </a:ext>
                </a:extLst>
              </p:cNvPr>
              <p:cNvPicPr/>
              <p:nvPr/>
            </p:nvPicPr>
            <p:blipFill>
              <a:blip r:embed="rId557"/>
              <a:stretch>
                <a:fillRect/>
              </a:stretch>
            </p:blipFill>
            <p:spPr>
              <a:xfrm>
                <a:off x="4683194" y="5765291"/>
                <a:ext cx="7200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108" name="Ink 107">
                <a:extLst>
                  <a:ext uri="{FF2B5EF4-FFF2-40B4-BE49-F238E27FC236}">
                    <a16:creationId xmlns:a16="http://schemas.microsoft.com/office/drawing/2014/main" id="{AE2EF6BB-0526-0419-E168-5C2BE2B869B6}"/>
                  </a:ext>
                </a:extLst>
              </p14:cNvPr>
              <p14:cNvContentPartPr/>
              <p14:nvPr/>
            </p14:nvContentPartPr>
            <p14:xfrm>
              <a:off x="4544234" y="5804171"/>
              <a:ext cx="169200" cy="13680"/>
            </p14:xfrm>
          </p:contentPart>
        </mc:Choice>
        <mc:Fallback xmlns="">
          <p:pic>
            <p:nvPicPr>
              <p:cNvPr id="108" name="Ink 107">
                <a:extLst>
                  <a:ext uri="{FF2B5EF4-FFF2-40B4-BE49-F238E27FC236}">
                    <a16:creationId xmlns:a16="http://schemas.microsoft.com/office/drawing/2014/main" id="{AE2EF6BB-0526-0419-E168-5C2BE2B869B6}"/>
                  </a:ext>
                </a:extLst>
              </p:cNvPr>
              <p:cNvPicPr/>
              <p:nvPr/>
            </p:nvPicPr>
            <p:blipFill>
              <a:blip r:embed="rId559"/>
              <a:stretch>
                <a:fillRect/>
              </a:stretch>
            </p:blipFill>
            <p:spPr>
              <a:xfrm>
                <a:off x="4526234" y="5768171"/>
                <a:ext cx="204840" cy="8532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109" name="Ink 108">
                <a:extLst>
                  <a:ext uri="{FF2B5EF4-FFF2-40B4-BE49-F238E27FC236}">
                    <a16:creationId xmlns:a16="http://schemas.microsoft.com/office/drawing/2014/main" id="{DC77C8BF-0534-7593-8E60-2FC53119AC87}"/>
                  </a:ext>
                </a:extLst>
              </p14:cNvPr>
              <p14:cNvContentPartPr/>
              <p14:nvPr/>
            </p14:nvContentPartPr>
            <p14:xfrm>
              <a:off x="2956994" y="6054371"/>
              <a:ext cx="1080" cy="360"/>
            </p14:xfrm>
          </p:contentPart>
        </mc:Choice>
        <mc:Fallback xmlns="">
          <p:pic>
            <p:nvPicPr>
              <p:cNvPr id="109" name="Ink 108">
                <a:extLst>
                  <a:ext uri="{FF2B5EF4-FFF2-40B4-BE49-F238E27FC236}">
                    <a16:creationId xmlns:a16="http://schemas.microsoft.com/office/drawing/2014/main" id="{DC77C8BF-0534-7593-8E60-2FC53119AC87}"/>
                  </a:ext>
                </a:extLst>
              </p:cNvPr>
              <p:cNvPicPr/>
              <p:nvPr/>
            </p:nvPicPr>
            <p:blipFill>
              <a:blip r:embed="rId561"/>
              <a:stretch>
                <a:fillRect/>
              </a:stretch>
            </p:blipFill>
            <p:spPr>
              <a:xfrm>
                <a:off x="2939354" y="6018371"/>
                <a:ext cx="367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110" name="Ink 109">
                <a:extLst>
                  <a:ext uri="{FF2B5EF4-FFF2-40B4-BE49-F238E27FC236}">
                    <a16:creationId xmlns:a16="http://schemas.microsoft.com/office/drawing/2014/main" id="{BAA2A534-65B1-8377-1BBE-3DA052633351}"/>
                  </a:ext>
                </a:extLst>
              </p14:cNvPr>
              <p14:cNvContentPartPr/>
              <p14:nvPr/>
            </p14:nvContentPartPr>
            <p14:xfrm>
              <a:off x="2968154" y="6013331"/>
              <a:ext cx="289080" cy="25920"/>
            </p14:xfrm>
          </p:contentPart>
        </mc:Choice>
        <mc:Fallback xmlns="">
          <p:pic>
            <p:nvPicPr>
              <p:cNvPr id="110" name="Ink 109">
                <a:extLst>
                  <a:ext uri="{FF2B5EF4-FFF2-40B4-BE49-F238E27FC236}">
                    <a16:creationId xmlns:a16="http://schemas.microsoft.com/office/drawing/2014/main" id="{BAA2A534-65B1-8377-1BBE-3DA052633351}"/>
                  </a:ext>
                </a:extLst>
              </p:cNvPr>
              <p:cNvPicPr/>
              <p:nvPr/>
            </p:nvPicPr>
            <p:blipFill>
              <a:blip r:embed="rId563"/>
              <a:stretch>
                <a:fillRect/>
              </a:stretch>
            </p:blipFill>
            <p:spPr>
              <a:xfrm>
                <a:off x="2950154" y="5977331"/>
                <a:ext cx="324720" cy="9756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111" name="Ink 110">
                <a:extLst>
                  <a:ext uri="{FF2B5EF4-FFF2-40B4-BE49-F238E27FC236}">
                    <a16:creationId xmlns:a16="http://schemas.microsoft.com/office/drawing/2014/main" id="{1D636FC5-20CA-5ED9-713F-D4D92D5E22A5}"/>
                  </a:ext>
                </a:extLst>
              </p14:cNvPr>
              <p14:cNvContentPartPr/>
              <p14:nvPr/>
            </p14:nvContentPartPr>
            <p14:xfrm>
              <a:off x="2959514" y="6014411"/>
              <a:ext cx="109440" cy="84240"/>
            </p14:xfrm>
          </p:contentPart>
        </mc:Choice>
        <mc:Fallback xmlns="">
          <p:pic>
            <p:nvPicPr>
              <p:cNvPr id="111" name="Ink 110">
                <a:extLst>
                  <a:ext uri="{FF2B5EF4-FFF2-40B4-BE49-F238E27FC236}">
                    <a16:creationId xmlns:a16="http://schemas.microsoft.com/office/drawing/2014/main" id="{1D636FC5-20CA-5ED9-713F-D4D92D5E22A5}"/>
                  </a:ext>
                </a:extLst>
              </p:cNvPr>
              <p:cNvPicPr/>
              <p:nvPr/>
            </p:nvPicPr>
            <p:blipFill>
              <a:blip r:embed="rId565"/>
              <a:stretch>
                <a:fillRect/>
              </a:stretch>
            </p:blipFill>
            <p:spPr>
              <a:xfrm>
                <a:off x="2941514" y="5978771"/>
                <a:ext cx="14508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113" name="Ink 112">
                <a:extLst>
                  <a:ext uri="{FF2B5EF4-FFF2-40B4-BE49-F238E27FC236}">
                    <a16:creationId xmlns:a16="http://schemas.microsoft.com/office/drawing/2014/main" id="{E5A383BE-E4F9-A824-F8A8-5637F7ADF717}"/>
                  </a:ext>
                </a:extLst>
              </p14:cNvPr>
              <p14:cNvContentPartPr/>
              <p14:nvPr/>
            </p14:nvContentPartPr>
            <p14:xfrm>
              <a:off x="3014954" y="6074171"/>
              <a:ext cx="1718280" cy="107280"/>
            </p14:xfrm>
          </p:contentPart>
        </mc:Choice>
        <mc:Fallback xmlns="">
          <p:pic>
            <p:nvPicPr>
              <p:cNvPr id="113" name="Ink 112">
                <a:extLst>
                  <a:ext uri="{FF2B5EF4-FFF2-40B4-BE49-F238E27FC236}">
                    <a16:creationId xmlns:a16="http://schemas.microsoft.com/office/drawing/2014/main" id="{E5A383BE-E4F9-A824-F8A8-5637F7ADF717}"/>
                  </a:ext>
                </a:extLst>
              </p:cNvPr>
              <p:cNvPicPr/>
              <p:nvPr/>
            </p:nvPicPr>
            <p:blipFill>
              <a:blip r:embed="rId567"/>
              <a:stretch>
                <a:fillRect/>
              </a:stretch>
            </p:blipFill>
            <p:spPr>
              <a:xfrm>
                <a:off x="2996954" y="6038171"/>
                <a:ext cx="17539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512" name="Ink 511">
                <a:extLst>
                  <a:ext uri="{FF2B5EF4-FFF2-40B4-BE49-F238E27FC236}">
                    <a16:creationId xmlns:a16="http://schemas.microsoft.com/office/drawing/2014/main" id="{76E4CAF9-64E4-B9E6-C4D2-CFB7699DB58F}"/>
                  </a:ext>
                </a:extLst>
              </p14:cNvPr>
              <p14:cNvContentPartPr/>
              <p14:nvPr/>
            </p14:nvContentPartPr>
            <p14:xfrm>
              <a:off x="3117194" y="6158051"/>
              <a:ext cx="272160" cy="15480"/>
            </p14:xfrm>
          </p:contentPart>
        </mc:Choice>
        <mc:Fallback xmlns="">
          <p:pic>
            <p:nvPicPr>
              <p:cNvPr id="512" name="Ink 511">
                <a:extLst>
                  <a:ext uri="{FF2B5EF4-FFF2-40B4-BE49-F238E27FC236}">
                    <a16:creationId xmlns:a16="http://schemas.microsoft.com/office/drawing/2014/main" id="{76E4CAF9-64E4-B9E6-C4D2-CFB7699DB58F}"/>
                  </a:ext>
                </a:extLst>
              </p:cNvPr>
              <p:cNvPicPr/>
              <p:nvPr/>
            </p:nvPicPr>
            <p:blipFill>
              <a:blip r:embed="rId569"/>
              <a:stretch>
                <a:fillRect/>
              </a:stretch>
            </p:blipFill>
            <p:spPr>
              <a:xfrm>
                <a:off x="3099194" y="6122411"/>
                <a:ext cx="30780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513" name="Ink 512">
                <a:extLst>
                  <a:ext uri="{FF2B5EF4-FFF2-40B4-BE49-F238E27FC236}">
                    <a16:creationId xmlns:a16="http://schemas.microsoft.com/office/drawing/2014/main" id="{1D88404F-C2CF-0350-19A3-CA165871A45C}"/>
                  </a:ext>
                </a:extLst>
              </p14:cNvPr>
              <p14:cNvContentPartPr/>
              <p14:nvPr/>
            </p14:nvContentPartPr>
            <p14:xfrm>
              <a:off x="3295394" y="6163451"/>
              <a:ext cx="33840" cy="2160"/>
            </p14:xfrm>
          </p:contentPart>
        </mc:Choice>
        <mc:Fallback xmlns="">
          <p:pic>
            <p:nvPicPr>
              <p:cNvPr id="513" name="Ink 512">
                <a:extLst>
                  <a:ext uri="{FF2B5EF4-FFF2-40B4-BE49-F238E27FC236}">
                    <a16:creationId xmlns:a16="http://schemas.microsoft.com/office/drawing/2014/main" id="{1D88404F-C2CF-0350-19A3-CA165871A45C}"/>
                  </a:ext>
                </a:extLst>
              </p:cNvPr>
              <p:cNvPicPr/>
              <p:nvPr/>
            </p:nvPicPr>
            <p:blipFill>
              <a:blip r:embed="rId571"/>
              <a:stretch>
                <a:fillRect/>
              </a:stretch>
            </p:blipFill>
            <p:spPr>
              <a:xfrm>
                <a:off x="3277754" y="6127451"/>
                <a:ext cx="6948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514" name="Ink 513">
                <a:extLst>
                  <a:ext uri="{FF2B5EF4-FFF2-40B4-BE49-F238E27FC236}">
                    <a16:creationId xmlns:a16="http://schemas.microsoft.com/office/drawing/2014/main" id="{7DA49315-9326-758D-F0AA-5D8ABFD3D4EC}"/>
                  </a:ext>
                </a:extLst>
              </p14:cNvPr>
              <p14:cNvContentPartPr/>
              <p14:nvPr/>
            </p14:nvContentPartPr>
            <p14:xfrm>
              <a:off x="3257234" y="6157691"/>
              <a:ext cx="551520" cy="11160"/>
            </p14:xfrm>
          </p:contentPart>
        </mc:Choice>
        <mc:Fallback xmlns="">
          <p:pic>
            <p:nvPicPr>
              <p:cNvPr id="514" name="Ink 513">
                <a:extLst>
                  <a:ext uri="{FF2B5EF4-FFF2-40B4-BE49-F238E27FC236}">
                    <a16:creationId xmlns:a16="http://schemas.microsoft.com/office/drawing/2014/main" id="{7DA49315-9326-758D-F0AA-5D8ABFD3D4EC}"/>
                  </a:ext>
                </a:extLst>
              </p:cNvPr>
              <p:cNvPicPr/>
              <p:nvPr/>
            </p:nvPicPr>
            <p:blipFill>
              <a:blip r:embed="rId573"/>
              <a:stretch>
                <a:fillRect/>
              </a:stretch>
            </p:blipFill>
            <p:spPr>
              <a:xfrm>
                <a:off x="3239594" y="6122051"/>
                <a:ext cx="58716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515" name="Ink 514">
                <a:extLst>
                  <a:ext uri="{FF2B5EF4-FFF2-40B4-BE49-F238E27FC236}">
                    <a16:creationId xmlns:a16="http://schemas.microsoft.com/office/drawing/2014/main" id="{F8161765-ABD2-B51A-EF4B-3F779A8925C2}"/>
                  </a:ext>
                </a:extLst>
              </p14:cNvPr>
              <p14:cNvContentPartPr/>
              <p14:nvPr/>
            </p14:nvContentPartPr>
            <p14:xfrm>
              <a:off x="3705794" y="6159131"/>
              <a:ext cx="785880" cy="8280"/>
            </p14:xfrm>
          </p:contentPart>
        </mc:Choice>
        <mc:Fallback xmlns="">
          <p:pic>
            <p:nvPicPr>
              <p:cNvPr id="515" name="Ink 514">
                <a:extLst>
                  <a:ext uri="{FF2B5EF4-FFF2-40B4-BE49-F238E27FC236}">
                    <a16:creationId xmlns:a16="http://schemas.microsoft.com/office/drawing/2014/main" id="{F8161765-ABD2-B51A-EF4B-3F779A8925C2}"/>
                  </a:ext>
                </a:extLst>
              </p:cNvPr>
              <p:cNvPicPr/>
              <p:nvPr/>
            </p:nvPicPr>
            <p:blipFill>
              <a:blip r:embed="rId575"/>
              <a:stretch>
                <a:fillRect/>
              </a:stretch>
            </p:blipFill>
            <p:spPr>
              <a:xfrm>
                <a:off x="3688154" y="6123491"/>
                <a:ext cx="82152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516" name="Ink 515">
                <a:extLst>
                  <a:ext uri="{FF2B5EF4-FFF2-40B4-BE49-F238E27FC236}">
                    <a16:creationId xmlns:a16="http://schemas.microsoft.com/office/drawing/2014/main" id="{32F58B7F-15E9-6DEF-1DFB-D57C76CE381A}"/>
                  </a:ext>
                </a:extLst>
              </p14:cNvPr>
              <p14:cNvContentPartPr/>
              <p14:nvPr/>
            </p14:nvContentPartPr>
            <p14:xfrm>
              <a:off x="3292154" y="6168491"/>
              <a:ext cx="3960" cy="360"/>
            </p14:xfrm>
          </p:contentPart>
        </mc:Choice>
        <mc:Fallback xmlns="">
          <p:pic>
            <p:nvPicPr>
              <p:cNvPr id="516" name="Ink 515">
                <a:extLst>
                  <a:ext uri="{FF2B5EF4-FFF2-40B4-BE49-F238E27FC236}">
                    <a16:creationId xmlns:a16="http://schemas.microsoft.com/office/drawing/2014/main" id="{32F58B7F-15E9-6DEF-1DFB-D57C76CE381A}"/>
                  </a:ext>
                </a:extLst>
              </p:cNvPr>
              <p:cNvPicPr/>
              <p:nvPr/>
            </p:nvPicPr>
            <p:blipFill>
              <a:blip r:embed="rId577"/>
              <a:stretch>
                <a:fillRect/>
              </a:stretch>
            </p:blipFill>
            <p:spPr>
              <a:xfrm>
                <a:off x="3274154" y="6132851"/>
                <a:ext cx="396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78">
            <p14:nvContentPartPr>
              <p14:cNvPr id="517" name="Ink 516">
                <a:extLst>
                  <a:ext uri="{FF2B5EF4-FFF2-40B4-BE49-F238E27FC236}">
                    <a16:creationId xmlns:a16="http://schemas.microsoft.com/office/drawing/2014/main" id="{F07B0375-6471-612C-B7F0-B6AC2747B425}"/>
                  </a:ext>
                </a:extLst>
              </p14:cNvPr>
              <p14:cNvContentPartPr/>
              <p14:nvPr/>
            </p14:nvContentPartPr>
            <p14:xfrm>
              <a:off x="3376754" y="6164891"/>
              <a:ext cx="360" cy="360"/>
            </p14:xfrm>
          </p:contentPart>
        </mc:Choice>
        <mc:Fallback xmlns="">
          <p:pic>
            <p:nvPicPr>
              <p:cNvPr id="517" name="Ink 516">
                <a:extLst>
                  <a:ext uri="{FF2B5EF4-FFF2-40B4-BE49-F238E27FC236}">
                    <a16:creationId xmlns:a16="http://schemas.microsoft.com/office/drawing/2014/main" id="{F07B0375-6471-612C-B7F0-B6AC2747B425}"/>
                  </a:ext>
                </a:extLst>
              </p:cNvPr>
              <p:cNvPicPr/>
              <p:nvPr/>
            </p:nvPicPr>
            <p:blipFill>
              <a:blip r:embed="rId484"/>
              <a:stretch>
                <a:fillRect/>
              </a:stretch>
            </p:blipFill>
            <p:spPr>
              <a:xfrm>
                <a:off x="3359114" y="6129251"/>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518" name="Ink 517">
                <a:extLst>
                  <a:ext uri="{FF2B5EF4-FFF2-40B4-BE49-F238E27FC236}">
                    <a16:creationId xmlns:a16="http://schemas.microsoft.com/office/drawing/2014/main" id="{C6D7E1CE-52AF-08FD-F3CB-8A8154211F33}"/>
                  </a:ext>
                </a:extLst>
              </p14:cNvPr>
              <p14:cNvContentPartPr/>
              <p14:nvPr/>
            </p14:nvContentPartPr>
            <p14:xfrm>
              <a:off x="3345794" y="6164891"/>
              <a:ext cx="360" cy="360"/>
            </p14:xfrm>
          </p:contentPart>
        </mc:Choice>
        <mc:Fallback xmlns="">
          <p:pic>
            <p:nvPicPr>
              <p:cNvPr id="518" name="Ink 517">
                <a:extLst>
                  <a:ext uri="{FF2B5EF4-FFF2-40B4-BE49-F238E27FC236}">
                    <a16:creationId xmlns:a16="http://schemas.microsoft.com/office/drawing/2014/main" id="{C6D7E1CE-52AF-08FD-F3CB-8A8154211F33}"/>
                  </a:ext>
                </a:extLst>
              </p:cNvPr>
              <p:cNvPicPr/>
              <p:nvPr/>
            </p:nvPicPr>
            <p:blipFill>
              <a:blip r:embed="rId484"/>
              <a:stretch>
                <a:fillRect/>
              </a:stretch>
            </p:blipFill>
            <p:spPr>
              <a:xfrm>
                <a:off x="3327794" y="6129251"/>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524" name="Ink 523">
                <a:extLst>
                  <a:ext uri="{FF2B5EF4-FFF2-40B4-BE49-F238E27FC236}">
                    <a16:creationId xmlns:a16="http://schemas.microsoft.com/office/drawing/2014/main" id="{77018F3F-B47A-5F05-69B4-75C49F95F0D6}"/>
                  </a:ext>
                </a:extLst>
              </p14:cNvPr>
              <p14:cNvContentPartPr/>
              <p14:nvPr/>
            </p14:nvContentPartPr>
            <p14:xfrm>
              <a:off x="3988394" y="5801291"/>
              <a:ext cx="735120" cy="322560"/>
            </p14:xfrm>
          </p:contentPart>
        </mc:Choice>
        <mc:Fallback xmlns="">
          <p:pic>
            <p:nvPicPr>
              <p:cNvPr id="524" name="Ink 523">
                <a:extLst>
                  <a:ext uri="{FF2B5EF4-FFF2-40B4-BE49-F238E27FC236}">
                    <a16:creationId xmlns:a16="http://schemas.microsoft.com/office/drawing/2014/main" id="{77018F3F-B47A-5F05-69B4-75C49F95F0D6}"/>
                  </a:ext>
                </a:extLst>
              </p:cNvPr>
              <p:cNvPicPr/>
              <p:nvPr/>
            </p:nvPicPr>
            <p:blipFill>
              <a:blip r:embed="rId581"/>
              <a:stretch>
                <a:fillRect/>
              </a:stretch>
            </p:blipFill>
            <p:spPr>
              <a:xfrm>
                <a:off x="3970394" y="5765291"/>
                <a:ext cx="77076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525" name="Ink 524">
                <a:extLst>
                  <a:ext uri="{FF2B5EF4-FFF2-40B4-BE49-F238E27FC236}">
                    <a16:creationId xmlns:a16="http://schemas.microsoft.com/office/drawing/2014/main" id="{E0ED5AF8-AE2D-50BC-9B23-7A2AC0D9D381}"/>
                  </a:ext>
                </a:extLst>
              </p14:cNvPr>
              <p14:cNvContentPartPr/>
              <p14:nvPr/>
            </p14:nvContentPartPr>
            <p14:xfrm>
              <a:off x="2827754" y="4308535"/>
              <a:ext cx="36000" cy="119160"/>
            </p14:xfrm>
          </p:contentPart>
        </mc:Choice>
        <mc:Fallback xmlns="">
          <p:pic>
            <p:nvPicPr>
              <p:cNvPr id="525" name="Ink 524">
                <a:extLst>
                  <a:ext uri="{FF2B5EF4-FFF2-40B4-BE49-F238E27FC236}">
                    <a16:creationId xmlns:a16="http://schemas.microsoft.com/office/drawing/2014/main" id="{E0ED5AF8-AE2D-50BC-9B23-7A2AC0D9D381}"/>
                  </a:ext>
                </a:extLst>
              </p:cNvPr>
              <p:cNvPicPr/>
              <p:nvPr/>
            </p:nvPicPr>
            <p:blipFill>
              <a:blip r:embed="rId583"/>
              <a:stretch>
                <a:fillRect/>
              </a:stretch>
            </p:blipFill>
            <p:spPr>
              <a:xfrm>
                <a:off x="2809754" y="4272535"/>
                <a:ext cx="71640" cy="19080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526" name="Ink 525">
                <a:extLst>
                  <a:ext uri="{FF2B5EF4-FFF2-40B4-BE49-F238E27FC236}">
                    <a16:creationId xmlns:a16="http://schemas.microsoft.com/office/drawing/2014/main" id="{62CB5478-F8EA-0A9E-D4E5-F91A4D73A966}"/>
                  </a:ext>
                </a:extLst>
              </p14:cNvPr>
              <p14:cNvContentPartPr/>
              <p14:nvPr/>
            </p14:nvContentPartPr>
            <p14:xfrm>
              <a:off x="4254434" y="4277215"/>
              <a:ext cx="369720" cy="92880"/>
            </p14:xfrm>
          </p:contentPart>
        </mc:Choice>
        <mc:Fallback xmlns="">
          <p:pic>
            <p:nvPicPr>
              <p:cNvPr id="526" name="Ink 525">
                <a:extLst>
                  <a:ext uri="{FF2B5EF4-FFF2-40B4-BE49-F238E27FC236}">
                    <a16:creationId xmlns:a16="http://schemas.microsoft.com/office/drawing/2014/main" id="{62CB5478-F8EA-0A9E-D4E5-F91A4D73A966}"/>
                  </a:ext>
                </a:extLst>
              </p:cNvPr>
              <p:cNvPicPr/>
              <p:nvPr/>
            </p:nvPicPr>
            <p:blipFill>
              <a:blip r:embed="rId585"/>
              <a:stretch>
                <a:fillRect/>
              </a:stretch>
            </p:blipFill>
            <p:spPr>
              <a:xfrm>
                <a:off x="4236794" y="4241575"/>
                <a:ext cx="4053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559" name="Ink 558">
                <a:extLst>
                  <a:ext uri="{FF2B5EF4-FFF2-40B4-BE49-F238E27FC236}">
                    <a16:creationId xmlns:a16="http://schemas.microsoft.com/office/drawing/2014/main" id="{CCC763D9-DF49-146F-D016-D2425B72D5F0}"/>
                  </a:ext>
                </a:extLst>
              </p14:cNvPr>
              <p14:cNvContentPartPr/>
              <p14:nvPr/>
            </p14:nvContentPartPr>
            <p14:xfrm>
              <a:off x="2836394" y="4741615"/>
              <a:ext cx="360" cy="360"/>
            </p14:xfrm>
          </p:contentPart>
        </mc:Choice>
        <mc:Fallback xmlns="">
          <p:pic>
            <p:nvPicPr>
              <p:cNvPr id="559" name="Ink 558">
                <a:extLst>
                  <a:ext uri="{FF2B5EF4-FFF2-40B4-BE49-F238E27FC236}">
                    <a16:creationId xmlns:a16="http://schemas.microsoft.com/office/drawing/2014/main" id="{CCC763D9-DF49-146F-D016-D2425B72D5F0}"/>
                  </a:ext>
                </a:extLst>
              </p:cNvPr>
              <p:cNvPicPr/>
              <p:nvPr/>
            </p:nvPicPr>
            <p:blipFill>
              <a:blip r:embed="rId484"/>
              <a:stretch>
                <a:fillRect/>
              </a:stretch>
            </p:blipFill>
            <p:spPr>
              <a:xfrm>
                <a:off x="2818754" y="4705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560" name="Ink 559">
                <a:extLst>
                  <a:ext uri="{FF2B5EF4-FFF2-40B4-BE49-F238E27FC236}">
                    <a16:creationId xmlns:a16="http://schemas.microsoft.com/office/drawing/2014/main" id="{87332ACA-EDF9-A307-D63B-159476321291}"/>
                  </a:ext>
                </a:extLst>
              </p14:cNvPr>
              <p14:cNvContentPartPr/>
              <p14:nvPr/>
            </p14:nvContentPartPr>
            <p14:xfrm>
              <a:off x="2867714" y="4739815"/>
              <a:ext cx="360" cy="360"/>
            </p14:xfrm>
          </p:contentPart>
        </mc:Choice>
        <mc:Fallback xmlns="">
          <p:pic>
            <p:nvPicPr>
              <p:cNvPr id="560" name="Ink 559">
                <a:extLst>
                  <a:ext uri="{FF2B5EF4-FFF2-40B4-BE49-F238E27FC236}">
                    <a16:creationId xmlns:a16="http://schemas.microsoft.com/office/drawing/2014/main" id="{87332ACA-EDF9-A307-D63B-159476321291}"/>
                  </a:ext>
                </a:extLst>
              </p:cNvPr>
              <p:cNvPicPr/>
              <p:nvPr/>
            </p:nvPicPr>
            <p:blipFill>
              <a:blip r:embed="rId484"/>
              <a:stretch>
                <a:fillRect/>
              </a:stretch>
            </p:blipFill>
            <p:spPr>
              <a:xfrm>
                <a:off x="2849714" y="470417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561" name="Ink 560">
                <a:extLst>
                  <a:ext uri="{FF2B5EF4-FFF2-40B4-BE49-F238E27FC236}">
                    <a16:creationId xmlns:a16="http://schemas.microsoft.com/office/drawing/2014/main" id="{360B881E-DE8C-EE92-056A-A4B94BFA97EB}"/>
                  </a:ext>
                </a:extLst>
              </p14:cNvPr>
              <p14:cNvContentPartPr/>
              <p14:nvPr/>
            </p14:nvContentPartPr>
            <p14:xfrm>
              <a:off x="2890394" y="4741615"/>
              <a:ext cx="360" cy="360"/>
            </p14:xfrm>
          </p:contentPart>
        </mc:Choice>
        <mc:Fallback xmlns="">
          <p:pic>
            <p:nvPicPr>
              <p:cNvPr id="561" name="Ink 560">
                <a:extLst>
                  <a:ext uri="{FF2B5EF4-FFF2-40B4-BE49-F238E27FC236}">
                    <a16:creationId xmlns:a16="http://schemas.microsoft.com/office/drawing/2014/main" id="{360B881E-DE8C-EE92-056A-A4B94BFA97EB}"/>
                  </a:ext>
                </a:extLst>
              </p:cNvPr>
              <p:cNvPicPr/>
              <p:nvPr/>
            </p:nvPicPr>
            <p:blipFill>
              <a:blip r:embed="rId484"/>
              <a:stretch>
                <a:fillRect/>
              </a:stretch>
            </p:blipFill>
            <p:spPr>
              <a:xfrm>
                <a:off x="2872394" y="470561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574" name="Ink 573">
                <a:extLst>
                  <a:ext uri="{FF2B5EF4-FFF2-40B4-BE49-F238E27FC236}">
                    <a16:creationId xmlns:a16="http://schemas.microsoft.com/office/drawing/2014/main" id="{CB879449-7443-C921-8CE6-54A97CEE918C}"/>
                  </a:ext>
                </a:extLst>
              </p14:cNvPr>
              <p14:cNvContentPartPr/>
              <p14:nvPr/>
            </p14:nvContentPartPr>
            <p14:xfrm>
              <a:off x="3045914" y="4739095"/>
              <a:ext cx="1029960" cy="11880"/>
            </p14:xfrm>
          </p:contentPart>
        </mc:Choice>
        <mc:Fallback xmlns="">
          <p:pic>
            <p:nvPicPr>
              <p:cNvPr id="574" name="Ink 573">
                <a:extLst>
                  <a:ext uri="{FF2B5EF4-FFF2-40B4-BE49-F238E27FC236}">
                    <a16:creationId xmlns:a16="http://schemas.microsoft.com/office/drawing/2014/main" id="{CB879449-7443-C921-8CE6-54A97CEE918C}"/>
                  </a:ext>
                </a:extLst>
              </p:cNvPr>
              <p:cNvPicPr/>
              <p:nvPr/>
            </p:nvPicPr>
            <p:blipFill>
              <a:blip r:embed="rId590"/>
              <a:stretch>
                <a:fillRect/>
              </a:stretch>
            </p:blipFill>
            <p:spPr>
              <a:xfrm>
                <a:off x="3028274" y="4703455"/>
                <a:ext cx="106560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575" name="Ink 574">
                <a:extLst>
                  <a:ext uri="{FF2B5EF4-FFF2-40B4-BE49-F238E27FC236}">
                    <a16:creationId xmlns:a16="http://schemas.microsoft.com/office/drawing/2014/main" id="{BA32AD40-6C8D-6326-726F-871CED31A77D}"/>
                  </a:ext>
                </a:extLst>
              </p14:cNvPr>
              <p14:cNvContentPartPr/>
              <p14:nvPr/>
            </p14:nvContentPartPr>
            <p14:xfrm>
              <a:off x="3208994" y="4665295"/>
              <a:ext cx="236520" cy="33480"/>
            </p14:xfrm>
          </p:contentPart>
        </mc:Choice>
        <mc:Fallback xmlns="">
          <p:pic>
            <p:nvPicPr>
              <p:cNvPr id="575" name="Ink 574">
                <a:extLst>
                  <a:ext uri="{FF2B5EF4-FFF2-40B4-BE49-F238E27FC236}">
                    <a16:creationId xmlns:a16="http://schemas.microsoft.com/office/drawing/2014/main" id="{BA32AD40-6C8D-6326-726F-871CED31A77D}"/>
                  </a:ext>
                </a:extLst>
              </p:cNvPr>
              <p:cNvPicPr/>
              <p:nvPr/>
            </p:nvPicPr>
            <p:blipFill>
              <a:blip r:embed="rId592"/>
              <a:stretch>
                <a:fillRect/>
              </a:stretch>
            </p:blipFill>
            <p:spPr>
              <a:xfrm>
                <a:off x="3190994" y="4629655"/>
                <a:ext cx="27216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137" name="Ink 136">
                <a:extLst>
                  <a:ext uri="{FF2B5EF4-FFF2-40B4-BE49-F238E27FC236}">
                    <a16:creationId xmlns:a16="http://schemas.microsoft.com/office/drawing/2014/main" id="{53E4B10D-0EBB-23C2-64DE-9E3D86D43D9D}"/>
                  </a:ext>
                </a:extLst>
              </p14:cNvPr>
              <p14:cNvContentPartPr/>
              <p14:nvPr/>
            </p14:nvContentPartPr>
            <p14:xfrm>
              <a:off x="4394114" y="4733695"/>
              <a:ext cx="257400" cy="5040"/>
            </p14:xfrm>
          </p:contentPart>
        </mc:Choice>
        <mc:Fallback xmlns="">
          <p:pic>
            <p:nvPicPr>
              <p:cNvPr id="137" name="Ink 136">
                <a:extLst>
                  <a:ext uri="{FF2B5EF4-FFF2-40B4-BE49-F238E27FC236}">
                    <a16:creationId xmlns:a16="http://schemas.microsoft.com/office/drawing/2014/main" id="{53E4B10D-0EBB-23C2-64DE-9E3D86D43D9D}"/>
                  </a:ext>
                </a:extLst>
              </p:cNvPr>
              <p:cNvPicPr/>
              <p:nvPr/>
            </p:nvPicPr>
            <p:blipFill>
              <a:blip r:embed="rId594"/>
              <a:stretch>
                <a:fillRect/>
              </a:stretch>
            </p:blipFill>
            <p:spPr>
              <a:xfrm>
                <a:off x="4376114" y="4697695"/>
                <a:ext cx="29304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140" name="Ink 139">
                <a:extLst>
                  <a:ext uri="{FF2B5EF4-FFF2-40B4-BE49-F238E27FC236}">
                    <a16:creationId xmlns:a16="http://schemas.microsoft.com/office/drawing/2014/main" id="{F46E9B9C-C81A-64BB-205D-7F6C4F5AD0D1}"/>
                  </a:ext>
                </a:extLst>
              </p14:cNvPr>
              <p14:cNvContentPartPr/>
              <p14:nvPr/>
            </p14:nvContentPartPr>
            <p14:xfrm>
              <a:off x="4395194" y="4734775"/>
              <a:ext cx="326160" cy="720"/>
            </p14:xfrm>
          </p:contentPart>
        </mc:Choice>
        <mc:Fallback xmlns="">
          <p:pic>
            <p:nvPicPr>
              <p:cNvPr id="140" name="Ink 139">
                <a:extLst>
                  <a:ext uri="{FF2B5EF4-FFF2-40B4-BE49-F238E27FC236}">
                    <a16:creationId xmlns:a16="http://schemas.microsoft.com/office/drawing/2014/main" id="{F46E9B9C-C81A-64BB-205D-7F6C4F5AD0D1}"/>
                  </a:ext>
                </a:extLst>
              </p:cNvPr>
              <p:cNvPicPr/>
              <p:nvPr/>
            </p:nvPicPr>
            <p:blipFill>
              <a:blip r:embed="rId596"/>
              <a:stretch>
                <a:fillRect/>
              </a:stretch>
            </p:blipFill>
            <p:spPr>
              <a:xfrm>
                <a:off x="4377194" y="4662775"/>
                <a:ext cx="3618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141" name="Ink 140">
                <a:extLst>
                  <a:ext uri="{FF2B5EF4-FFF2-40B4-BE49-F238E27FC236}">
                    <a16:creationId xmlns:a16="http://schemas.microsoft.com/office/drawing/2014/main" id="{390937A1-722F-7BF9-E920-D24A69121D06}"/>
                  </a:ext>
                </a:extLst>
              </p14:cNvPr>
              <p14:cNvContentPartPr/>
              <p14:nvPr/>
            </p14:nvContentPartPr>
            <p14:xfrm>
              <a:off x="4718834" y="4293055"/>
              <a:ext cx="15480" cy="444960"/>
            </p14:xfrm>
          </p:contentPart>
        </mc:Choice>
        <mc:Fallback xmlns="">
          <p:pic>
            <p:nvPicPr>
              <p:cNvPr id="141" name="Ink 140">
                <a:extLst>
                  <a:ext uri="{FF2B5EF4-FFF2-40B4-BE49-F238E27FC236}">
                    <a16:creationId xmlns:a16="http://schemas.microsoft.com/office/drawing/2014/main" id="{390937A1-722F-7BF9-E920-D24A69121D06}"/>
                  </a:ext>
                </a:extLst>
              </p:cNvPr>
              <p:cNvPicPr/>
              <p:nvPr/>
            </p:nvPicPr>
            <p:blipFill>
              <a:blip r:embed="rId598"/>
              <a:stretch>
                <a:fillRect/>
              </a:stretch>
            </p:blipFill>
            <p:spPr>
              <a:xfrm>
                <a:off x="4700834" y="4257055"/>
                <a:ext cx="51120" cy="51660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143" name="Ink 142">
                <a:extLst>
                  <a:ext uri="{FF2B5EF4-FFF2-40B4-BE49-F238E27FC236}">
                    <a16:creationId xmlns:a16="http://schemas.microsoft.com/office/drawing/2014/main" id="{EC8380BE-9AC4-B344-5413-627930D77F27}"/>
                  </a:ext>
                </a:extLst>
              </p14:cNvPr>
              <p14:cNvContentPartPr/>
              <p14:nvPr/>
            </p14:nvContentPartPr>
            <p14:xfrm>
              <a:off x="4365674" y="4724335"/>
              <a:ext cx="360" cy="3600"/>
            </p14:xfrm>
          </p:contentPart>
        </mc:Choice>
        <mc:Fallback xmlns="">
          <p:pic>
            <p:nvPicPr>
              <p:cNvPr id="143" name="Ink 142">
                <a:extLst>
                  <a:ext uri="{FF2B5EF4-FFF2-40B4-BE49-F238E27FC236}">
                    <a16:creationId xmlns:a16="http://schemas.microsoft.com/office/drawing/2014/main" id="{EC8380BE-9AC4-B344-5413-627930D77F27}"/>
                  </a:ext>
                </a:extLst>
              </p:cNvPr>
              <p:cNvPicPr/>
              <p:nvPr/>
            </p:nvPicPr>
            <p:blipFill>
              <a:blip r:embed="rId600"/>
              <a:stretch>
                <a:fillRect/>
              </a:stretch>
            </p:blipFill>
            <p:spPr>
              <a:xfrm>
                <a:off x="4348034" y="4688335"/>
                <a:ext cx="3600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144" name="Ink 143">
                <a:extLst>
                  <a:ext uri="{FF2B5EF4-FFF2-40B4-BE49-F238E27FC236}">
                    <a16:creationId xmlns:a16="http://schemas.microsoft.com/office/drawing/2014/main" id="{72D07A38-EC85-6125-5454-A93E8A594384}"/>
                  </a:ext>
                </a:extLst>
              </p14:cNvPr>
              <p14:cNvContentPartPr/>
              <p14:nvPr/>
            </p14:nvContentPartPr>
            <p14:xfrm>
              <a:off x="4365674" y="4734775"/>
              <a:ext cx="363960" cy="14400"/>
            </p14:xfrm>
          </p:contentPart>
        </mc:Choice>
        <mc:Fallback xmlns="">
          <p:pic>
            <p:nvPicPr>
              <p:cNvPr id="144" name="Ink 143">
                <a:extLst>
                  <a:ext uri="{FF2B5EF4-FFF2-40B4-BE49-F238E27FC236}">
                    <a16:creationId xmlns:a16="http://schemas.microsoft.com/office/drawing/2014/main" id="{72D07A38-EC85-6125-5454-A93E8A594384}"/>
                  </a:ext>
                </a:extLst>
              </p:cNvPr>
              <p:cNvPicPr/>
              <p:nvPr/>
            </p:nvPicPr>
            <p:blipFill>
              <a:blip r:embed="rId602"/>
              <a:stretch>
                <a:fillRect/>
              </a:stretch>
            </p:blipFill>
            <p:spPr>
              <a:xfrm>
                <a:off x="4348034" y="4698775"/>
                <a:ext cx="39960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145" name="Ink 144">
                <a:extLst>
                  <a:ext uri="{FF2B5EF4-FFF2-40B4-BE49-F238E27FC236}">
                    <a16:creationId xmlns:a16="http://schemas.microsoft.com/office/drawing/2014/main" id="{1FB5A326-5DA0-F1EA-3E28-A173F5D952CE}"/>
                  </a:ext>
                </a:extLst>
              </p14:cNvPr>
              <p14:cNvContentPartPr/>
              <p14:nvPr/>
            </p14:nvContentPartPr>
            <p14:xfrm>
              <a:off x="4459274" y="4738015"/>
              <a:ext cx="118080" cy="5400"/>
            </p14:xfrm>
          </p:contentPart>
        </mc:Choice>
        <mc:Fallback xmlns="">
          <p:pic>
            <p:nvPicPr>
              <p:cNvPr id="145" name="Ink 144">
                <a:extLst>
                  <a:ext uri="{FF2B5EF4-FFF2-40B4-BE49-F238E27FC236}">
                    <a16:creationId xmlns:a16="http://schemas.microsoft.com/office/drawing/2014/main" id="{1FB5A326-5DA0-F1EA-3E28-A173F5D952CE}"/>
                  </a:ext>
                </a:extLst>
              </p:cNvPr>
              <p:cNvPicPr/>
              <p:nvPr/>
            </p:nvPicPr>
            <p:blipFill>
              <a:blip r:embed="rId604"/>
              <a:stretch>
                <a:fillRect/>
              </a:stretch>
            </p:blipFill>
            <p:spPr>
              <a:xfrm>
                <a:off x="4441274" y="4702375"/>
                <a:ext cx="1537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146" name="Ink 145">
                <a:extLst>
                  <a:ext uri="{FF2B5EF4-FFF2-40B4-BE49-F238E27FC236}">
                    <a16:creationId xmlns:a16="http://schemas.microsoft.com/office/drawing/2014/main" id="{98F487BF-9564-AC51-E1DC-CD4FDC0AAE57}"/>
                  </a:ext>
                </a:extLst>
              </p14:cNvPr>
              <p14:cNvContentPartPr/>
              <p14:nvPr/>
            </p14:nvContentPartPr>
            <p14:xfrm>
              <a:off x="4743311" y="4138287"/>
              <a:ext cx="1212840" cy="64800"/>
            </p14:xfrm>
          </p:contentPart>
        </mc:Choice>
        <mc:Fallback xmlns="">
          <p:pic>
            <p:nvPicPr>
              <p:cNvPr id="146" name="Ink 145">
                <a:extLst>
                  <a:ext uri="{FF2B5EF4-FFF2-40B4-BE49-F238E27FC236}">
                    <a16:creationId xmlns:a16="http://schemas.microsoft.com/office/drawing/2014/main" id="{98F487BF-9564-AC51-E1DC-CD4FDC0AAE57}"/>
                  </a:ext>
                </a:extLst>
              </p:cNvPr>
              <p:cNvPicPr/>
              <p:nvPr/>
            </p:nvPicPr>
            <p:blipFill>
              <a:blip r:embed="rId606"/>
              <a:stretch>
                <a:fillRect/>
              </a:stretch>
            </p:blipFill>
            <p:spPr>
              <a:xfrm>
                <a:off x="4725671" y="4102647"/>
                <a:ext cx="124848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147" name="Ink 146">
                <a:extLst>
                  <a:ext uri="{FF2B5EF4-FFF2-40B4-BE49-F238E27FC236}">
                    <a16:creationId xmlns:a16="http://schemas.microsoft.com/office/drawing/2014/main" id="{591A986E-E921-6BA3-384B-5AB59FF8FC39}"/>
                  </a:ext>
                </a:extLst>
              </p14:cNvPr>
              <p14:cNvContentPartPr/>
              <p14:nvPr/>
            </p14:nvContentPartPr>
            <p14:xfrm>
              <a:off x="4857431" y="3744087"/>
              <a:ext cx="360" cy="360"/>
            </p14:xfrm>
          </p:contentPart>
        </mc:Choice>
        <mc:Fallback xmlns="">
          <p:pic>
            <p:nvPicPr>
              <p:cNvPr id="147" name="Ink 146">
                <a:extLst>
                  <a:ext uri="{FF2B5EF4-FFF2-40B4-BE49-F238E27FC236}">
                    <a16:creationId xmlns:a16="http://schemas.microsoft.com/office/drawing/2014/main" id="{591A986E-E921-6BA3-384B-5AB59FF8FC39}"/>
                  </a:ext>
                </a:extLst>
              </p:cNvPr>
              <p:cNvPicPr/>
              <p:nvPr/>
            </p:nvPicPr>
            <p:blipFill>
              <a:blip r:embed="rId484"/>
              <a:stretch>
                <a:fillRect/>
              </a:stretch>
            </p:blipFill>
            <p:spPr>
              <a:xfrm>
                <a:off x="4839791" y="370808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148" name="Ink 147">
                <a:extLst>
                  <a:ext uri="{FF2B5EF4-FFF2-40B4-BE49-F238E27FC236}">
                    <a16:creationId xmlns:a16="http://schemas.microsoft.com/office/drawing/2014/main" id="{FDFAEAEE-B02B-4686-8F4B-C7415B408C8E}"/>
                  </a:ext>
                </a:extLst>
              </p14:cNvPr>
              <p14:cNvContentPartPr/>
              <p14:nvPr/>
            </p14:nvContentPartPr>
            <p14:xfrm>
              <a:off x="4883711" y="3740487"/>
              <a:ext cx="1080" cy="360"/>
            </p14:xfrm>
          </p:contentPart>
        </mc:Choice>
        <mc:Fallback xmlns="">
          <p:pic>
            <p:nvPicPr>
              <p:cNvPr id="148" name="Ink 147">
                <a:extLst>
                  <a:ext uri="{FF2B5EF4-FFF2-40B4-BE49-F238E27FC236}">
                    <a16:creationId xmlns:a16="http://schemas.microsoft.com/office/drawing/2014/main" id="{FDFAEAEE-B02B-4686-8F4B-C7415B408C8E}"/>
                  </a:ext>
                </a:extLst>
              </p:cNvPr>
              <p:cNvPicPr/>
              <p:nvPr/>
            </p:nvPicPr>
            <p:blipFill>
              <a:blip r:embed="rId561"/>
              <a:stretch>
                <a:fillRect/>
              </a:stretch>
            </p:blipFill>
            <p:spPr>
              <a:xfrm>
                <a:off x="4865711" y="3704847"/>
                <a:ext cx="367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149" name="Ink 148">
                <a:extLst>
                  <a:ext uri="{FF2B5EF4-FFF2-40B4-BE49-F238E27FC236}">
                    <a16:creationId xmlns:a16="http://schemas.microsoft.com/office/drawing/2014/main" id="{C2417387-E115-77F1-E9A5-300ABB099B08}"/>
                  </a:ext>
                </a:extLst>
              </p14:cNvPr>
              <p14:cNvContentPartPr/>
              <p14:nvPr/>
            </p14:nvContentPartPr>
            <p14:xfrm>
              <a:off x="4809191" y="3747327"/>
              <a:ext cx="1080" cy="360"/>
            </p14:xfrm>
          </p:contentPart>
        </mc:Choice>
        <mc:Fallback xmlns="">
          <p:pic>
            <p:nvPicPr>
              <p:cNvPr id="149" name="Ink 148">
                <a:extLst>
                  <a:ext uri="{FF2B5EF4-FFF2-40B4-BE49-F238E27FC236}">
                    <a16:creationId xmlns:a16="http://schemas.microsoft.com/office/drawing/2014/main" id="{C2417387-E115-77F1-E9A5-300ABB099B08}"/>
                  </a:ext>
                </a:extLst>
              </p:cNvPr>
              <p:cNvPicPr/>
              <p:nvPr/>
            </p:nvPicPr>
            <p:blipFill>
              <a:blip r:embed="rId561"/>
              <a:stretch>
                <a:fillRect/>
              </a:stretch>
            </p:blipFill>
            <p:spPr>
              <a:xfrm>
                <a:off x="4791191" y="3711687"/>
                <a:ext cx="367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150" name="Ink 149">
                <a:extLst>
                  <a:ext uri="{FF2B5EF4-FFF2-40B4-BE49-F238E27FC236}">
                    <a16:creationId xmlns:a16="http://schemas.microsoft.com/office/drawing/2014/main" id="{1D29B23F-FF83-5C3F-AFE0-4C8F138147CD}"/>
                  </a:ext>
                </a:extLst>
              </p14:cNvPr>
              <p14:cNvContentPartPr/>
              <p14:nvPr/>
            </p14:nvContentPartPr>
            <p14:xfrm>
              <a:off x="5411831" y="4185447"/>
              <a:ext cx="704880" cy="12600"/>
            </p14:xfrm>
          </p:contentPart>
        </mc:Choice>
        <mc:Fallback xmlns="">
          <p:pic>
            <p:nvPicPr>
              <p:cNvPr id="150" name="Ink 149">
                <a:extLst>
                  <a:ext uri="{FF2B5EF4-FFF2-40B4-BE49-F238E27FC236}">
                    <a16:creationId xmlns:a16="http://schemas.microsoft.com/office/drawing/2014/main" id="{1D29B23F-FF83-5C3F-AFE0-4C8F138147CD}"/>
                  </a:ext>
                </a:extLst>
              </p:cNvPr>
              <p:cNvPicPr/>
              <p:nvPr/>
            </p:nvPicPr>
            <p:blipFill>
              <a:blip r:embed="rId611"/>
              <a:stretch>
                <a:fillRect/>
              </a:stretch>
            </p:blipFill>
            <p:spPr>
              <a:xfrm>
                <a:off x="5393831" y="4149807"/>
                <a:ext cx="740520" cy="8424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152" name="Ink 151">
                <a:extLst>
                  <a:ext uri="{FF2B5EF4-FFF2-40B4-BE49-F238E27FC236}">
                    <a16:creationId xmlns:a16="http://schemas.microsoft.com/office/drawing/2014/main" id="{EB26D7B2-8C1F-926E-8907-A33226C033B7}"/>
                  </a:ext>
                </a:extLst>
              </p14:cNvPr>
              <p14:cNvContentPartPr/>
              <p14:nvPr/>
            </p14:nvContentPartPr>
            <p14:xfrm>
              <a:off x="6843985" y="3744087"/>
              <a:ext cx="360" cy="360"/>
            </p14:xfrm>
          </p:contentPart>
        </mc:Choice>
        <mc:Fallback xmlns="">
          <p:pic>
            <p:nvPicPr>
              <p:cNvPr id="152" name="Ink 151">
                <a:extLst>
                  <a:ext uri="{FF2B5EF4-FFF2-40B4-BE49-F238E27FC236}">
                    <a16:creationId xmlns:a16="http://schemas.microsoft.com/office/drawing/2014/main" id="{EB26D7B2-8C1F-926E-8907-A33226C033B7}"/>
                  </a:ext>
                </a:extLst>
              </p:cNvPr>
              <p:cNvPicPr/>
              <p:nvPr/>
            </p:nvPicPr>
            <p:blipFill>
              <a:blip r:embed="rId484"/>
              <a:stretch>
                <a:fillRect/>
              </a:stretch>
            </p:blipFill>
            <p:spPr>
              <a:xfrm>
                <a:off x="6826345" y="370808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153" name="Ink 152">
                <a:extLst>
                  <a:ext uri="{FF2B5EF4-FFF2-40B4-BE49-F238E27FC236}">
                    <a16:creationId xmlns:a16="http://schemas.microsoft.com/office/drawing/2014/main" id="{973EA66D-4C6B-6C54-5A31-050A7740B371}"/>
                  </a:ext>
                </a:extLst>
              </p14:cNvPr>
              <p14:cNvContentPartPr/>
              <p14:nvPr/>
            </p14:nvContentPartPr>
            <p14:xfrm>
              <a:off x="6049105" y="4187247"/>
              <a:ext cx="730080" cy="21600"/>
            </p14:xfrm>
          </p:contentPart>
        </mc:Choice>
        <mc:Fallback xmlns="">
          <p:pic>
            <p:nvPicPr>
              <p:cNvPr id="153" name="Ink 152">
                <a:extLst>
                  <a:ext uri="{FF2B5EF4-FFF2-40B4-BE49-F238E27FC236}">
                    <a16:creationId xmlns:a16="http://schemas.microsoft.com/office/drawing/2014/main" id="{973EA66D-4C6B-6C54-5A31-050A7740B371}"/>
                  </a:ext>
                </a:extLst>
              </p:cNvPr>
              <p:cNvPicPr/>
              <p:nvPr/>
            </p:nvPicPr>
            <p:blipFill>
              <a:blip r:embed="rId614"/>
              <a:stretch>
                <a:fillRect/>
              </a:stretch>
            </p:blipFill>
            <p:spPr>
              <a:xfrm>
                <a:off x="6031465" y="4151607"/>
                <a:ext cx="76572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154" name="Ink 153">
                <a:extLst>
                  <a:ext uri="{FF2B5EF4-FFF2-40B4-BE49-F238E27FC236}">
                    <a16:creationId xmlns:a16="http://schemas.microsoft.com/office/drawing/2014/main" id="{94F65410-F9DD-4D8B-BD6A-BB3B96F288AC}"/>
                  </a:ext>
                </a:extLst>
              </p14:cNvPr>
              <p14:cNvContentPartPr/>
              <p14:nvPr/>
            </p14:nvContentPartPr>
            <p14:xfrm>
              <a:off x="5216065" y="4204167"/>
              <a:ext cx="585720" cy="7920"/>
            </p14:xfrm>
          </p:contentPart>
        </mc:Choice>
        <mc:Fallback xmlns="">
          <p:pic>
            <p:nvPicPr>
              <p:cNvPr id="154" name="Ink 153">
                <a:extLst>
                  <a:ext uri="{FF2B5EF4-FFF2-40B4-BE49-F238E27FC236}">
                    <a16:creationId xmlns:a16="http://schemas.microsoft.com/office/drawing/2014/main" id="{94F65410-F9DD-4D8B-BD6A-BB3B96F288AC}"/>
                  </a:ext>
                </a:extLst>
              </p:cNvPr>
              <p:cNvPicPr/>
              <p:nvPr/>
            </p:nvPicPr>
            <p:blipFill>
              <a:blip r:embed="rId616"/>
              <a:stretch>
                <a:fillRect/>
              </a:stretch>
            </p:blipFill>
            <p:spPr>
              <a:xfrm>
                <a:off x="5198065" y="4168527"/>
                <a:ext cx="621360" cy="7956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156" name="Ink 155">
                <a:extLst>
                  <a:ext uri="{FF2B5EF4-FFF2-40B4-BE49-F238E27FC236}">
                    <a16:creationId xmlns:a16="http://schemas.microsoft.com/office/drawing/2014/main" id="{95B9D36F-8F82-145E-3ACA-88141D65AA65}"/>
                  </a:ext>
                </a:extLst>
              </p14:cNvPr>
              <p14:cNvContentPartPr/>
              <p14:nvPr/>
            </p14:nvContentPartPr>
            <p14:xfrm>
              <a:off x="2838349" y="1652127"/>
              <a:ext cx="1890000" cy="720"/>
            </p14:xfrm>
          </p:contentPart>
        </mc:Choice>
        <mc:Fallback xmlns="">
          <p:pic>
            <p:nvPicPr>
              <p:cNvPr id="156" name="Ink 155">
                <a:extLst>
                  <a:ext uri="{FF2B5EF4-FFF2-40B4-BE49-F238E27FC236}">
                    <a16:creationId xmlns:a16="http://schemas.microsoft.com/office/drawing/2014/main" id="{95B9D36F-8F82-145E-3ACA-88141D65AA65}"/>
                  </a:ext>
                </a:extLst>
              </p:cNvPr>
              <p:cNvPicPr/>
              <p:nvPr/>
            </p:nvPicPr>
            <p:blipFill>
              <a:blip r:embed="rId618"/>
              <a:stretch>
                <a:fillRect/>
              </a:stretch>
            </p:blipFill>
            <p:spPr>
              <a:xfrm>
                <a:off x="2820349" y="1580127"/>
                <a:ext cx="19256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157" name="Ink 156">
                <a:extLst>
                  <a:ext uri="{FF2B5EF4-FFF2-40B4-BE49-F238E27FC236}">
                    <a16:creationId xmlns:a16="http://schemas.microsoft.com/office/drawing/2014/main" id="{20A680BE-FDCE-0BE0-9335-6C192166CCA3}"/>
                  </a:ext>
                </a:extLst>
              </p14:cNvPr>
              <p14:cNvContentPartPr/>
              <p14:nvPr/>
            </p14:nvContentPartPr>
            <p14:xfrm>
              <a:off x="2838349" y="1707207"/>
              <a:ext cx="196920" cy="3960"/>
            </p14:xfrm>
          </p:contentPart>
        </mc:Choice>
        <mc:Fallback xmlns="">
          <p:pic>
            <p:nvPicPr>
              <p:cNvPr id="157" name="Ink 156">
                <a:extLst>
                  <a:ext uri="{FF2B5EF4-FFF2-40B4-BE49-F238E27FC236}">
                    <a16:creationId xmlns:a16="http://schemas.microsoft.com/office/drawing/2014/main" id="{20A680BE-FDCE-0BE0-9335-6C192166CCA3}"/>
                  </a:ext>
                </a:extLst>
              </p:cNvPr>
              <p:cNvPicPr/>
              <p:nvPr/>
            </p:nvPicPr>
            <p:blipFill>
              <a:blip r:embed="rId620"/>
              <a:stretch>
                <a:fillRect/>
              </a:stretch>
            </p:blipFill>
            <p:spPr>
              <a:xfrm>
                <a:off x="2820349" y="1671567"/>
                <a:ext cx="23256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158" name="Ink 157">
                <a:extLst>
                  <a:ext uri="{FF2B5EF4-FFF2-40B4-BE49-F238E27FC236}">
                    <a16:creationId xmlns:a16="http://schemas.microsoft.com/office/drawing/2014/main" id="{527B4230-010F-E7DB-4065-D7A27A286299}"/>
                  </a:ext>
                </a:extLst>
              </p14:cNvPr>
              <p14:cNvContentPartPr/>
              <p14:nvPr/>
            </p14:nvContentPartPr>
            <p14:xfrm>
              <a:off x="2840149" y="1761207"/>
              <a:ext cx="173880" cy="11520"/>
            </p14:xfrm>
          </p:contentPart>
        </mc:Choice>
        <mc:Fallback xmlns="">
          <p:pic>
            <p:nvPicPr>
              <p:cNvPr id="158" name="Ink 157">
                <a:extLst>
                  <a:ext uri="{FF2B5EF4-FFF2-40B4-BE49-F238E27FC236}">
                    <a16:creationId xmlns:a16="http://schemas.microsoft.com/office/drawing/2014/main" id="{527B4230-010F-E7DB-4065-D7A27A286299}"/>
                  </a:ext>
                </a:extLst>
              </p:cNvPr>
              <p:cNvPicPr/>
              <p:nvPr/>
            </p:nvPicPr>
            <p:blipFill>
              <a:blip r:embed="rId622"/>
              <a:stretch>
                <a:fillRect/>
              </a:stretch>
            </p:blipFill>
            <p:spPr>
              <a:xfrm>
                <a:off x="2822149" y="1725207"/>
                <a:ext cx="209520" cy="8316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159" name="Ink 158">
                <a:extLst>
                  <a:ext uri="{FF2B5EF4-FFF2-40B4-BE49-F238E27FC236}">
                    <a16:creationId xmlns:a16="http://schemas.microsoft.com/office/drawing/2014/main" id="{B7169DA3-49E5-E477-9197-B96C1451B081}"/>
                  </a:ext>
                </a:extLst>
              </p14:cNvPr>
              <p14:cNvContentPartPr/>
              <p14:nvPr/>
            </p14:nvContentPartPr>
            <p14:xfrm>
              <a:off x="2838349" y="1825287"/>
              <a:ext cx="134640" cy="5400"/>
            </p14:xfrm>
          </p:contentPart>
        </mc:Choice>
        <mc:Fallback xmlns="">
          <p:pic>
            <p:nvPicPr>
              <p:cNvPr id="159" name="Ink 158">
                <a:extLst>
                  <a:ext uri="{FF2B5EF4-FFF2-40B4-BE49-F238E27FC236}">
                    <a16:creationId xmlns:a16="http://schemas.microsoft.com/office/drawing/2014/main" id="{B7169DA3-49E5-E477-9197-B96C1451B081}"/>
                  </a:ext>
                </a:extLst>
              </p:cNvPr>
              <p:cNvPicPr/>
              <p:nvPr/>
            </p:nvPicPr>
            <p:blipFill>
              <a:blip r:embed="rId624"/>
              <a:stretch>
                <a:fillRect/>
              </a:stretch>
            </p:blipFill>
            <p:spPr>
              <a:xfrm>
                <a:off x="2820349" y="1789287"/>
                <a:ext cx="17028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160" name="Ink 159">
                <a:extLst>
                  <a:ext uri="{FF2B5EF4-FFF2-40B4-BE49-F238E27FC236}">
                    <a16:creationId xmlns:a16="http://schemas.microsoft.com/office/drawing/2014/main" id="{D9702C08-B586-E765-5BA7-F4C24FCE7CFB}"/>
                  </a:ext>
                </a:extLst>
              </p14:cNvPr>
              <p14:cNvContentPartPr/>
              <p14:nvPr/>
            </p14:nvContentPartPr>
            <p14:xfrm>
              <a:off x="2832949" y="1891167"/>
              <a:ext cx="131760" cy="3960"/>
            </p14:xfrm>
          </p:contentPart>
        </mc:Choice>
        <mc:Fallback xmlns="">
          <p:pic>
            <p:nvPicPr>
              <p:cNvPr id="160" name="Ink 159">
                <a:extLst>
                  <a:ext uri="{FF2B5EF4-FFF2-40B4-BE49-F238E27FC236}">
                    <a16:creationId xmlns:a16="http://schemas.microsoft.com/office/drawing/2014/main" id="{D9702C08-B586-E765-5BA7-F4C24FCE7CFB}"/>
                  </a:ext>
                </a:extLst>
              </p:cNvPr>
              <p:cNvPicPr/>
              <p:nvPr/>
            </p:nvPicPr>
            <p:blipFill>
              <a:blip r:embed="rId626"/>
              <a:stretch>
                <a:fillRect/>
              </a:stretch>
            </p:blipFill>
            <p:spPr>
              <a:xfrm>
                <a:off x="2815309" y="1855167"/>
                <a:ext cx="16740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162" name="Ink 161">
                <a:extLst>
                  <a:ext uri="{FF2B5EF4-FFF2-40B4-BE49-F238E27FC236}">
                    <a16:creationId xmlns:a16="http://schemas.microsoft.com/office/drawing/2014/main" id="{DB2897D4-67D1-C8D4-8808-13A3AD324370}"/>
                  </a:ext>
                </a:extLst>
              </p14:cNvPr>
              <p14:cNvContentPartPr/>
              <p14:nvPr/>
            </p14:nvContentPartPr>
            <p14:xfrm>
              <a:off x="2834749" y="1956687"/>
              <a:ext cx="118800" cy="360"/>
            </p14:xfrm>
          </p:contentPart>
        </mc:Choice>
        <mc:Fallback xmlns="">
          <p:pic>
            <p:nvPicPr>
              <p:cNvPr id="162" name="Ink 161">
                <a:extLst>
                  <a:ext uri="{FF2B5EF4-FFF2-40B4-BE49-F238E27FC236}">
                    <a16:creationId xmlns:a16="http://schemas.microsoft.com/office/drawing/2014/main" id="{DB2897D4-67D1-C8D4-8808-13A3AD324370}"/>
                  </a:ext>
                </a:extLst>
              </p:cNvPr>
              <p:cNvPicPr/>
              <p:nvPr/>
            </p:nvPicPr>
            <p:blipFill>
              <a:blip r:embed="rId628"/>
              <a:stretch>
                <a:fillRect/>
              </a:stretch>
            </p:blipFill>
            <p:spPr>
              <a:xfrm>
                <a:off x="2817109" y="1921047"/>
                <a:ext cx="154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191" name="Ink 190">
                <a:extLst>
                  <a:ext uri="{FF2B5EF4-FFF2-40B4-BE49-F238E27FC236}">
                    <a16:creationId xmlns:a16="http://schemas.microsoft.com/office/drawing/2014/main" id="{EDE14189-62DB-4AAC-08F0-8C75F97CB072}"/>
                  </a:ext>
                </a:extLst>
              </p14:cNvPr>
              <p14:cNvContentPartPr/>
              <p14:nvPr/>
            </p14:nvContentPartPr>
            <p14:xfrm>
              <a:off x="2838349" y="2012127"/>
              <a:ext cx="132840" cy="360"/>
            </p14:xfrm>
          </p:contentPart>
        </mc:Choice>
        <mc:Fallback xmlns="">
          <p:pic>
            <p:nvPicPr>
              <p:cNvPr id="191" name="Ink 190">
                <a:extLst>
                  <a:ext uri="{FF2B5EF4-FFF2-40B4-BE49-F238E27FC236}">
                    <a16:creationId xmlns:a16="http://schemas.microsoft.com/office/drawing/2014/main" id="{EDE14189-62DB-4AAC-08F0-8C75F97CB072}"/>
                  </a:ext>
                </a:extLst>
              </p:cNvPr>
              <p:cNvPicPr/>
              <p:nvPr/>
            </p:nvPicPr>
            <p:blipFill>
              <a:blip r:embed="rId630"/>
              <a:stretch>
                <a:fillRect/>
              </a:stretch>
            </p:blipFill>
            <p:spPr>
              <a:xfrm>
                <a:off x="2820349" y="1976487"/>
                <a:ext cx="1684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576" name="Ink 575">
                <a:extLst>
                  <a:ext uri="{FF2B5EF4-FFF2-40B4-BE49-F238E27FC236}">
                    <a16:creationId xmlns:a16="http://schemas.microsoft.com/office/drawing/2014/main" id="{7AF1B158-028D-7EE5-7A37-BCC8B057C5C5}"/>
                  </a:ext>
                </a:extLst>
              </p14:cNvPr>
              <p14:cNvContentPartPr/>
              <p14:nvPr/>
            </p14:nvContentPartPr>
            <p14:xfrm>
              <a:off x="2840149" y="2042367"/>
              <a:ext cx="777960" cy="18720"/>
            </p14:xfrm>
          </p:contentPart>
        </mc:Choice>
        <mc:Fallback xmlns="">
          <p:pic>
            <p:nvPicPr>
              <p:cNvPr id="576" name="Ink 575">
                <a:extLst>
                  <a:ext uri="{FF2B5EF4-FFF2-40B4-BE49-F238E27FC236}">
                    <a16:creationId xmlns:a16="http://schemas.microsoft.com/office/drawing/2014/main" id="{7AF1B158-028D-7EE5-7A37-BCC8B057C5C5}"/>
                  </a:ext>
                </a:extLst>
              </p:cNvPr>
              <p:cNvPicPr/>
              <p:nvPr/>
            </p:nvPicPr>
            <p:blipFill>
              <a:blip r:embed="rId632"/>
              <a:stretch>
                <a:fillRect/>
              </a:stretch>
            </p:blipFill>
            <p:spPr>
              <a:xfrm>
                <a:off x="2822149" y="2006727"/>
                <a:ext cx="81360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577" name="Ink 576">
                <a:extLst>
                  <a:ext uri="{FF2B5EF4-FFF2-40B4-BE49-F238E27FC236}">
                    <a16:creationId xmlns:a16="http://schemas.microsoft.com/office/drawing/2014/main" id="{4962902E-73CD-4F07-2BCC-10EAC9059CC9}"/>
                  </a:ext>
                </a:extLst>
              </p14:cNvPr>
              <p14:cNvContentPartPr/>
              <p14:nvPr/>
            </p14:nvContentPartPr>
            <p14:xfrm>
              <a:off x="3238309" y="2003847"/>
              <a:ext cx="435960" cy="21960"/>
            </p14:xfrm>
          </p:contentPart>
        </mc:Choice>
        <mc:Fallback xmlns="">
          <p:pic>
            <p:nvPicPr>
              <p:cNvPr id="577" name="Ink 576">
                <a:extLst>
                  <a:ext uri="{FF2B5EF4-FFF2-40B4-BE49-F238E27FC236}">
                    <a16:creationId xmlns:a16="http://schemas.microsoft.com/office/drawing/2014/main" id="{4962902E-73CD-4F07-2BCC-10EAC9059CC9}"/>
                  </a:ext>
                </a:extLst>
              </p:cNvPr>
              <p:cNvPicPr/>
              <p:nvPr/>
            </p:nvPicPr>
            <p:blipFill>
              <a:blip r:embed="rId634"/>
              <a:stretch>
                <a:fillRect/>
              </a:stretch>
            </p:blipFill>
            <p:spPr>
              <a:xfrm>
                <a:off x="3220309" y="1968207"/>
                <a:ext cx="4716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578" name="Ink 577">
                <a:extLst>
                  <a:ext uri="{FF2B5EF4-FFF2-40B4-BE49-F238E27FC236}">
                    <a16:creationId xmlns:a16="http://schemas.microsoft.com/office/drawing/2014/main" id="{6E95D384-CAB8-212F-82D3-A9DB2F0BAF95}"/>
                  </a:ext>
                </a:extLst>
              </p14:cNvPr>
              <p14:cNvContentPartPr/>
              <p14:nvPr/>
            </p14:nvContentPartPr>
            <p14:xfrm>
              <a:off x="2838349" y="2044527"/>
              <a:ext cx="171000" cy="7560"/>
            </p14:xfrm>
          </p:contentPart>
        </mc:Choice>
        <mc:Fallback xmlns="">
          <p:pic>
            <p:nvPicPr>
              <p:cNvPr id="578" name="Ink 577">
                <a:extLst>
                  <a:ext uri="{FF2B5EF4-FFF2-40B4-BE49-F238E27FC236}">
                    <a16:creationId xmlns:a16="http://schemas.microsoft.com/office/drawing/2014/main" id="{6E95D384-CAB8-212F-82D3-A9DB2F0BAF95}"/>
                  </a:ext>
                </a:extLst>
              </p:cNvPr>
              <p:cNvPicPr/>
              <p:nvPr/>
            </p:nvPicPr>
            <p:blipFill>
              <a:blip r:embed="rId636"/>
              <a:stretch>
                <a:fillRect/>
              </a:stretch>
            </p:blipFill>
            <p:spPr>
              <a:xfrm>
                <a:off x="2820349" y="2008887"/>
                <a:ext cx="20664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581" name="Ink 580">
                <a:extLst>
                  <a:ext uri="{FF2B5EF4-FFF2-40B4-BE49-F238E27FC236}">
                    <a16:creationId xmlns:a16="http://schemas.microsoft.com/office/drawing/2014/main" id="{B347329E-E6EC-0F75-DD56-F97ED3CDBE39}"/>
                  </a:ext>
                </a:extLst>
              </p14:cNvPr>
              <p14:cNvContentPartPr/>
              <p14:nvPr/>
            </p14:nvContentPartPr>
            <p14:xfrm>
              <a:off x="3515509" y="2035167"/>
              <a:ext cx="1102680" cy="25560"/>
            </p14:xfrm>
          </p:contentPart>
        </mc:Choice>
        <mc:Fallback xmlns="">
          <p:pic>
            <p:nvPicPr>
              <p:cNvPr id="581" name="Ink 580">
                <a:extLst>
                  <a:ext uri="{FF2B5EF4-FFF2-40B4-BE49-F238E27FC236}">
                    <a16:creationId xmlns:a16="http://schemas.microsoft.com/office/drawing/2014/main" id="{B347329E-E6EC-0F75-DD56-F97ED3CDBE39}"/>
                  </a:ext>
                </a:extLst>
              </p:cNvPr>
              <p:cNvPicPr/>
              <p:nvPr/>
            </p:nvPicPr>
            <p:blipFill>
              <a:blip r:embed="rId638"/>
              <a:stretch>
                <a:fillRect/>
              </a:stretch>
            </p:blipFill>
            <p:spPr>
              <a:xfrm>
                <a:off x="3497509" y="1999527"/>
                <a:ext cx="1138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583" name="Ink 582">
                <a:extLst>
                  <a:ext uri="{FF2B5EF4-FFF2-40B4-BE49-F238E27FC236}">
                    <a16:creationId xmlns:a16="http://schemas.microsoft.com/office/drawing/2014/main" id="{0174D3DB-6250-79ED-855B-BD7B4BA02770}"/>
                  </a:ext>
                </a:extLst>
              </p14:cNvPr>
              <p14:cNvContentPartPr/>
              <p14:nvPr/>
            </p14:nvContentPartPr>
            <p14:xfrm>
              <a:off x="4339909" y="2006007"/>
              <a:ext cx="284760" cy="20520"/>
            </p14:xfrm>
          </p:contentPart>
        </mc:Choice>
        <mc:Fallback xmlns="">
          <p:pic>
            <p:nvPicPr>
              <p:cNvPr id="583" name="Ink 582">
                <a:extLst>
                  <a:ext uri="{FF2B5EF4-FFF2-40B4-BE49-F238E27FC236}">
                    <a16:creationId xmlns:a16="http://schemas.microsoft.com/office/drawing/2014/main" id="{0174D3DB-6250-79ED-855B-BD7B4BA02770}"/>
                  </a:ext>
                </a:extLst>
              </p:cNvPr>
              <p:cNvPicPr/>
              <p:nvPr/>
            </p:nvPicPr>
            <p:blipFill>
              <a:blip r:embed="rId640"/>
              <a:stretch>
                <a:fillRect/>
              </a:stretch>
            </p:blipFill>
            <p:spPr>
              <a:xfrm>
                <a:off x="4321909" y="1970367"/>
                <a:ext cx="32040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584" name="Ink 583">
                <a:extLst>
                  <a:ext uri="{FF2B5EF4-FFF2-40B4-BE49-F238E27FC236}">
                    <a16:creationId xmlns:a16="http://schemas.microsoft.com/office/drawing/2014/main" id="{DC223869-398E-5231-0037-038826E22BF5}"/>
                  </a:ext>
                </a:extLst>
              </p14:cNvPr>
              <p14:cNvContentPartPr/>
              <p14:nvPr/>
            </p14:nvContentPartPr>
            <p14:xfrm>
              <a:off x="4434949" y="2039847"/>
              <a:ext cx="354240" cy="7200"/>
            </p14:xfrm>
          </p:contentPart>
        </mc:Choice>
        <mc:Fallback xmlns="">
          <p:pic>
            <p:nvPicPr>
              <p:cNvPr id="584" name="Ink 583">
                <a:extLst>
                  <a:ext uri="{FF2B5EF4-FFF2-40B4-BE49-F238E27FC236}">
                    <a16:creationId xmlns:a16="http://schemas.microsoft.com/office/drawing/2014/main" id="{DC223869-398E-5231-0037-038826E22BF5}"/>
                  </a:ext>
                </a:extLst>
              </p:cNvPr>
              <p:cNvPicPr/>
              <p:nvPr/>
            </p:nvPicPr>
            <p:blipFill>
              <a:blip r:embed="rId642"/>
              <a:stretch>
                <a:fillRect/>
              </a:stretch>
            </p:blipFill>
            <p:spPr>
              <a:xfrm>
                <a:off x="4417309" y="2004207"/>
                <a:ext cx="3898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585" name="Ink 584">
                <a:extLst>
                  <a:ext uri="{FF2B5EF4-FFF2-40B4-BE49-F238E27FC236}">
                    <a16:creationId xmlns:a16="http://schemas.microsoft.com/office/drawing/2014/main" id="{831FC064-FB80-2ED3-3CF2-35D668CB7BA1}"/>
                  </a:ext>
                </a:extLst>
              </p14:cNvPr>
              <p14:cNvContentPartPr/>
              <p14:nvPr/>
            </p14:nvContentPartPr>
            <p14:xfrm>
              <a:off x="4443589" y="2046687"/>
              <a:ext cx="370800" cy="3960"/>
            </p14:xfrm>
          </p:contentPart>
        </mc:Choice>
        <mc:Fallback xmlns="">
          <p:pic>
            <p:nvPicPr>
              <p:cNvPr id="585" name="Ink 584">
                <a:extLst>
                  <a:ext uri="{FF2B5EF4-FFF2-40B4-BE49-F238E27FC236}">
                    <a16:creationId xmlns:a16="http://schemas.microsoft.com/office/drawing/2014/main" id="{831FC064-FB80-2ED3-3CF2-35D668CB7BA1}"/>
                  </a:ext>
                </a:extLst>
              </p:cNvPr>
              <p:cNvPicPr/>
              <p:nvPr/>
            </p:nvPicPr>
            <p:blipFill>
              <a:blip r:embed="rId644"/>
              <a:stretch>
                <a:fillRect/>
              </a:stretch>
            </p:blipFill>
            <p:spPr>
              <a:xfrm>
                <a:off x="4425949" y="2011047"/>
                <a:ext cx="4064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586" name="Ink 585">
                <a:extLst>
                  <a:ext uri="{FF2B5EF4-FFF2-40B4-BE49-F238E27FC236}">
                    <a16:creationId xmlns:a16="http://schemas.microsoft.com/office/drawing/2014/main" id="{7EFE2F83-90FE-8F9E-CFC0-5CDC4AAE80F4}"/>
                  </a:ext>
                </a:extLst>
              </p14:cNvPr>
              <p14:cNvContentPartPr/>
              <p14:nvPr/>
            </p14:nvContentPartPr>
            <p14:xfrm>
              <a:off x="4197709" y="2021127"/>
              <a:ext cx="309960" cy="10800"/>
            </p14:xfrm>
          </p:contentPart>
        </mc:Choice>
        <mc:Fallback xmlns="">
          <p:pic>
            <p:nvPicPr>
              <p:cNvPr id="586" name="Ink 585">
                <a:extLst>
                  <a:ext uri="{FF2B5EF4-FFF2-40B4-BE49-F238E27FC236}">
                    <a16:creationId xmlns:a16="http://schemas.microsoft.com/office/drawing/2014/main" id="{7EFE2F83-90FE-8F9E-CFC0-5CDC4AAE80F4}"/>
                  </a:ext>
                </a:extLst>
              </p:cNvPr>
              <p:cNvPicPr/>
              <p:nvPr/>
            </p:nvPicPr>
            <p:blipFill>
              <a:blip r:embed="rId646"/>
              <a:stretch>
                <a:fillRect/>
              </a:stretch>
            </p:blipFill>
            <p:spPr>
              <a:xfrm>
                <a:off x="4180069" y="1985127"/>
                <a:ext cx="3456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593" name="Ink 592">
                <a:extLst>
                  <a:ext uri="{FF2B5EF4-FFF2-40B4-BE49-F238E27FC236}">
                    <a16:creationId xmlns:a16="http://schemas.microsoft.com/office/drawing/2014/main" id="{1B8DB043-FAE0-A7B3-C921-33EE45A29E50}"/>
                  </a:ext>
                </a:extLst>
              </p14:cNvPr>
              <p14:cNvContentPartPr/>
              <p14:nvPr/>
            </p14:nvContentPartPr>
            <p14:xfrm>
              <a:off x="3555109" y="2045247"/>
              <a:ext cx="194040" cy="14760"/>
            </p14:xfrm>
          </p:contentPart>
        </mc:Choice>
        <mc:Fallback xmlns="">
          <p:pic>
            <p:nvPicPr>
              <p:cNvPr id="593" name="Ink 592">
                <a:extLst>
                  <a:ext uri="{FF2B5EF4-FFF2-40B4-BE49-F238E27FC236}">
                    <a16:creationId xmlns:a16="http://schemas.microsoft.com/office/drawing/2014/main" id="{1B8DB043-FAE0-A7B3-C921-33EE45A29E50}"/>
                  </a:ext>
                </a:extLst>
              </p:cNvPr>
              <p:cNvPicPr/>
              <p:nvPr/>
            </p:nvPicPr>
            <p:blipFill>
              <a:blip r:embed="rId648"/>
              <a:stretch>
                <a:fillRect/>
              </a:stretch>
            </p:blipFill>
            <p:spPr>
              <a:xfrm>
                <a:off x="3537469" y="2009247"/>
                <a:ext cx="22968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595" name="Ink 594">
                <a:extLst>
                  <a:ext uri="{FF2B5EF4-FFF2-40B4-BE49-F238E27FC236}">
                    <a16:creationId xmlns:a16="http://schemas.microsoft.com/office/drawing/2014/main" id="{1701D26B-9656-7393-363E-334E6D605FC8}"/>
                  </a:ext>
                </a:extLst>
              </p14:cNvPr>
              <p14:cNvContentPartPr/>
              <p14:nvPr/>
            </p14:nvContentPartPr>
            <p14:xfrm>
              <a:off x="4781335" y="1653567"/>
              <a:ext cx="2079000" cy="720"/>
            </p14:xfrm>
          </p:contentPart>
        </mc:Choice>
        <mc:Fallback xmlns="">
          <p:pic>
            <p:nvPicPr>
              <p:cNvPr id="595" name="Ink 594">
                <a:extLst>
                  <a:ext uri="{FF2B5EF4-FFF2-40B4-BE49-F238E27FC236}">
                    <a16:creationId xmlns:a16="http://schemas.microsoft.com/office/drawing/2014/main" id="{1701D26B-9656-7393-363E-334E6D605FC8}"/>
                  </a:ext>
                </a:extLst>
              </p:cNvPr>
              <p:cNvPicPr/>
              <p:nvPr/>
            </p:nvPicPr>
            <p:blipFill>
              <a:blip r:embed="rId650"/>
              <a:stretch>
                <a:fillRect/>
              </a:stretch>
            </p:blipFill>
            <p:spPr>
              <a:xfrm>
                <a:off x="4763335" y="1581567"/>
                <a:ext cx="21146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596" name="Ink 595">
                <a:extLst>
                  <a:ext uri="{FF2B5EF4-FFF2-40B4-BE49-F238E27FC236}">
                    <a16:creationId xmlns:a16="http://schemas.microsoft.com/office/drawing/2014/main" id="{256FD274-474A-6648-9801-9EDD305C299B}"/>
                  </a:ext>
                </a:extLst>
              </p14:cNvPr>
              <p14:cNvContentPartPr/>
              <p14:nvPr/>
            </p14:nvContentPartPr>
            <p14:xfrm>
              <a:off x="6840535" y="1724487"/>
              <a:ext cx="360" cy="360"/>
            </p14:xfrm>
          </p:contentPart>
        </mc:Choice>
        <mc:Fallback xmlns="">
          <p:pic>
            <p:nvPicPr>
              <p:cNvPr id="596" name="Ink 595">
                <a:extLst>
                  <a:ext uri="{FF2B5EF4-FFF2-40B4-BE49-F238E27FC236}">
                    <a16:creationId xmlns:a16="http://schemas.microsoft.com/office/drawing/2014/main" id="{256FD274-474A-6648-9801-9EDD305C299B}"/>
                  </a:ext>
                </a:extLst>
              </p:cNvPr>
              <p:cNvPicPr/>
              <p:nvPr/>
            </p:nvPicPr>
            <p:blipFill>
              <a:blip r:embed="rId484"/>
              <a:stretch>
                <a:fillRect/>
              </a:stretch>
            </p:blipFill>
            <p:spPr>
              <a:xfrm>
                <a:off x="6822535" y="168884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597" name="Ink 596">
                <a:extLst>
                  <a:ext uri="{FF2B5EF4-FFF2-40B4-BE49-F238E27FC236}">
                    <a16:creationId xmlns:a16="http://schemas.microsoft.com/office/drawing/2014/main" id="{39EB658A-93DF-4B2B-26B6-43D8D69D8E36}"/>
                  </a:ext>
                </a:extLst>
              </p14:cNvPr>
              <p14:cNvContentPartPr/>
              <p14:nvPr/>
            </p14:nvContentPartPr>
            <p14:xfrm>
              <a:off x="6840535" y="1724487"/>
              <a:ext cx="360" cy="1080"/>
            </p14:xfrm>
          </p:contentPart>
        </mc:Choice>
        <mc:Fallback xmlns="">
          <p:pic>
            <p:nvPicPr>
              <p:cNvPr id="597" name="Ink 596">
                <a:extLst>
                  <a:ext uri="{FF2B5EF4-FFF2-40B4-BE49-F238E27FC236}">
                    <a16:creationId xmlns:a16="http://schemas.microsoft.com/office/drawing/2014/main" id="{39EB658A-93DF-4B2B-26B6-43D8D69D8E36}"/>
                  </a:ext>
                </a:extLst>
              </p:cNvPr>
              <p:cNvPicPr/>
              <p:nvPr/>
            </p:nvPicPr>
            <p:blipFill>
              <a:blip r:embed="rId653"/>
              <a:stretch>
                <a:fillRect/>
              </a:stretch>
            </p:blipFill>
            <p:spPr>
              <a:xfrm>
                <a:off x="6822535" y="1688847"/>
                <a:ext cx="3600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598" name="Ink 597">
                <a:extLst>
                  <a:ext uri="{FF2B5EF4-FFF2-40B4-BE49-F238E27FC236}">
                    <a16:creationId xmlns:a16="http://schemas.microsoft.com/office/drawing/2014/main" id="{778D7597-0D9A-16E0-98B8-B39DDB4959F9}"/>
                  </a:ext>
                </a:extLst>
              </p14:cNvPr>
              <p14:cNvContentPartPr/>
              <p14:nvPr/>
            </p14:nvContentPartPr>
            <p14:xfrm>
              <a:off x="6840535" y="1734927"/>
              <a:ext cx="360" cy="34920"/>
            </p14:xfrm>
          </p:contentPart>
        </mc:Choice>
        <mc:Fallback xmlns="">
          <p:pic>
            <p:nvPicPr>
              <p:cNvPr id="598" name="Ink 597">
                <a:extLst>
                  <a:ext uri="{FF2B5EF4-FFF2-40B4-BE49-F238E27FC236}">
                    <a16:creationId xmlns:a16="http://schemas.microsoft.com/office/drawing/2014/main" id="{778D7597-0D9A-16E0-98B8-B39DDB4959F9}"/>
                  </a:ext>
                </a:extLst>
              </p:cNvPr>
              <p:cNvPicPr/>
              <p:nvPr/>
            </p:nvPicPr>
            <p:blipFill>
              <a:blip r:embed="rId655"/>
              <a:stretch>
                <a:fillRect/>
              </a:stretch>
            </p:blipFill>
            <p:spPr>
              <a:xfrm>
                <a:off x="6822535" y="1699287"/>
                <a:ext cx="3600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56">
            <p14:nvContentPartPr>
              <p14:cNvPr id="599" name="Ink 598">
                <a:extLst>
                  <a:ext uri="{FF2B5EF4-FFF2-40B4-BE49-F238E27FC236}">
                    <a16:creationId xmlns:a16="http://schemas.microsoft.com/office/drawing/2014/main" id="{BD3DD7C2-FEC3-833A-90FB-EDEBB44F64C1}"/>
                  </a:ext>
                </a:extLst>
              </p14:cNvPr>
              <p14:cNvContentPartPr/>
              <p14:nvPr/>
            </p14:nvContentPartPr>
            <p14:xfrm>
              <a:off x="6840535" y="1773087"/>
              <a:ext cx="360" cy="30600"/>
            </p14:xfrm>
          </p:contentPart>
        </mc:Choice>
        <mc:Fallback xmlns="">
          <p:pic>
            <p:nvPicPr>
              <p:cNvPr id="599" name="Ink 598">
                <a:extLst>
                  <a:ext uri="{FF2B5EF4-FFF2-40B4-BE49-F238E27FC236}">
                    <a16:creationId xmlns:a16="http://schemas.microsoft.com/office/drawing/2014/main" id="{BD3DD7C2-FEC3-833A-90FB-EDEBB44F64C1}"/>
                  </a:ext>
                </a:extLst>
              </p:cNvPr>
              <p:cNvPicPr/>
              <p:nvPr/>
            </p:nvPicPr>
            <p:blipFill>
              <a:blip r:embed="rId657"/>
              <a:stretch>
                <a:fillRect/>
              </a:stretch>
            </p:blipFill>
            <p:spPr>
              <a:xfrm>
                <a:off x="6822535" y="1737447"/>
                <a:ext cx="3600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601" name="Ink 600">
                <a:extLst>
                  <a:ext uri="{FF2B5EF4-FFF2-40B4-BE49-F238E27FC236}">
                    <a16:creationId xmlns:a16="http://schemas.microsoft.com/office/drawing/2014/main" id="{C7023BDA-C691-18DB-A5C2-B8F833209042}"/>
                  </a:ext>
                </a:extLst>
              </p14:cNvPr>
              <p14:cNvContentPartPr/>
              <p14:nvPr/>
            </p14:nvContentPartPr>
            <p14:xfrm>
              <a:off x="6825055" y="1728087"/>
              <a:ext cx="360" cy="360"/>
            </p14:xfrm>
          </p:contentPart>
        </mc:Choice>
        <mc:Fallback xmlns="">
          <p:pic>
            <p:nvPicPr>
              <p:cNvPr id="601" name="Ink 600">
                <a:extLst>
                  <a:ext uri="{FF2B5EF4-FFF2-40B4-BE49-F238E27FC236}">
                    <a16:creationId xmlns:a16="http://schemas.microsoft.com/office/drawing/2014/main" id="{C7023BDA-C691-18DB-A5C2-B8F833209042}"/>
                  </a:ext>
                </a:extLst>
              </p:cNvPr>
              <p:cNvPicPr/>
              <p:nvPr/>
            </p:nvPicPr>
            <p:blipFill>
              <a:blip r:embed="rId484"/>
              <a:stretch>
                <a:fillRect/>
              </a:stretch>
            </p:blipFill>
            <p:spPr>
              <a:xfrm>
                <a:off x="6807055" y="169244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602" name="Ink 601">
                <a:extLst>
                  <a:ext uri="{FF2B5EF4-FFF2-40B4-BE49-F238E27FC236}">
                    <a16:creationId xmlns:a16="http://schemas.microsoft.com/office/drawing/2014/main" id="{D974F7A6-9EBF-9EA2-1CA5-EE7801801EAA}"/>
                  </a:ext>
                </a:extLst>
              </p14:cNvPr>
              <p14:cNvContentPartPr/>
              <p14:nvPr/>
            </p14:nvContentPartPr>
            <p14:xfrm>
              <a:off x="6847375" y="1707207"/>
              <a:ext cx="360" cy="360"/>
            </p14:xfrm>
          </p:contentPart>
        </mc:Choice>
        <mc:Fallback xmlns="">
          <p:pic>
            <p:nvPicPr>
              <p:cNvPr id="602" name="Ink 601">
                <a:extLst>
                  <a:ext uri="{FF2B5EF4-FFF2-40B4-BE49-F238E27FC236}">
                    <a16:creationId xmlns:a16="http://schemas.microsoft.com/office/drawing/2014/main" id="{D974F7A6-9EBF-9EA2-1CA5-EE7801801EAA}"/>
                  </a:ext>
                </a:extLst>
              </p:cNvPr>
              <p:cNvPicPr/>
              <p:nvPr/>
            </p:nvPicPr>
            <p:blipFill>
              <a:blip r:embed="rId484"/>
              <a:stretch>
                <a:fillRect/>
              </a:stretch>
            </p:blipFill>
            <p:spPr>
              <a:xfrm>
                <a:off x="6829735" y="167156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603" name="Ink 602">
                <a:extLst>
                  <a:ext uri="{FF2B5EF4-FFF2-40B4-BE49-F238E27FC236}">
                    <a16:creationId xmlns:a16="http://schemas.microsoft.com/office/drawing/2014/main" id="{35726127-EEDD-340E-0C27-FA56AC4B5D50}"/>
                  </a:ext>
                </a:extLst>
              </p14:cNvPr>
              <p14:cNvContentPartPr/>
              <p14:nvPr/>
            </p14:nvContentPartPr>
            <p14:xfrm>
              <a:off x="6847375" y="1754007"/>
              <a:ext cx="360" cy="360"/>
            </p14:xfrm>
          </p:contentPart>
        </mc:Choice>
        <mc:Fallback xmlns="">
          <p:pic>
            <p:nvPicPr>
              <p:cNvPr id="603" name="Ink 602">
                <a:extLst>
                  <a:ext uri="{FF2B5EF4-FFF2-40B4-BE49-F238E27FC236}">
                    <a16:creationId xmlns:a16="http://schemas.microsoft.com/office/drawing/2014/main" id="{35726127-EEDD-340E-0C27-FA56AC4B5D50}"/>
                  </a:ext>
                </a:extLst>
              </p:cNvPr>
              <p:cNvPicPr/>
              <p:nvPr/>
            </p:nvPicPr>
            <p:blipFill>
              <a:blip r:embed="rId484"/>
              <a:stretch>
                <a:fillRect/>
              </a:stretch>
            </p:blipFill>
            <p:spPr>
              <a:xfrm>
                <a:off x="6829735" y="171836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604" name="Ink 603">
                <a:extLst>
                  <a:ext uri="{FF2B5EF4-FFF2-40B4-BE49-F238E27FC236}">
                    <a16:creationId xmlns:a16="http://schemas.microsoft.com/office/drawing/2014/main" id="{019CF344-2CF0-7C0B-BF72-4F2EDB76FE57}"/>
                  </a:ext>
                </a:extLst>
              </p14:cNvPr>
              <p14:cNvContentPartPr/>
              <p14:nvPr/>
            </p14:nvContentPartPr>
            <p14:xfrm>
              <a:off x="4772695" y="2088447"/>
              <a:ext cx="124560" cy="49680"/>
            </p14:xfrm>
          </p:contentPart>
        </mc:Choice>
        <mc:Fallback xmlns="">
          <p:pic>
            <p:nvPicPr>
              <p:cNvPr id="604" name="Ink 603">
                <a:extLst>
                  <a:ext uri="{FF2B5EF4-FFF2-40B4-BE49-F238E27FC236}">
                    <a16:creationId xmlns:a16="http://schemas.microsoft.com/office/drawing/2014/main" id="{019CF344-2CF0-7C0B-BF72-4F2EDB76FE57}"/>
                  </a:ext>
                </a:extLst>
              </p:cNvPr>
              <p:cNvPicPr/>
              <p:nvPr/>
            </p:nvPicPr>
            <p:blipFill>
              <a:blip r:embed="rId662"/>
              <a:stretch>
                <a:fillRect/>
              </a:stretch>
            </p:blipFill>
            <p:spPr>
              <a:xfrm>
                <a:off x="4755055" y="2052447"/>
                <a:ext cx="16020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605" name="Ink 604">
                <a:extLst>
                  <a:ext uri="{FF2B5EF4-FFF2-40B4-BE49-F238E27FC236}">
                    <a16:creationId xmlns:a16="http://schemas.microsoft.com/office/drawing/2014/main" id="{8C387A44-347A-C3CF-BE34-A2A44AA51D90}"/>
                  </a:ext>
                </a:extLst>
              </p14:cNvPr>
              <p14:cNvContentPartPr/>
              <p14:nvPr/>
            </p14:nvContentPartPr>
            <p14:xfrm>
              <a:off x="4797175" y="2105727"/>
              <a:ext cx="4320" cy="360"/>
            </p14:xfrm>
          </p:contentPart>
        </mc:Choice>
        <mc:Fallback xmlns="">
          <p:pic>
            <p:nvPicPr>
              <p:cNvPr id="605" name="Ink 604">
                <a:extLst>
                  <a:ext uri="{FF2B5EF4-FFF2-40B4-BE49-F238E27FC236}">
                    <a16:creationId xmlns:a16="http://schemas.microsoft.com/office/drawing/2014/main" id="{8C387A44-347A-C3CF-BE34-A2A44AA51D90}"/>
                  </a:ext>
                </a:extLst>
              </p:cNvPr>
              <p:cNvPicPr/>
              <p:nvPr/>
            </p:nvPicPr>
            <p:blipFill>
              <a:blip r:embed="rId664"/>
              <a:stretch>
                <a:fillRect/>
              </a:stretch>
            </p:blipFill>
            <p:spPr>
              <a:xfrm>
                <a:off x="4779175" y="2069727"/>
                <a:ext cx="399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606" name="Ink 605">
                <a:extLst>
                  <a:ext uri="{FF2B5EF4-FFF2-40B4-BE49-F238E27FC236}">
                    <a16:creationId xmlns:a16="http://schemas.microsoft.com/office/drawing/2014/main" id="{C3058BE3-9EB9-13EA-0520-2084D4CE9F31}"/>
                  </a:ext>
                </a:extLst>
              </p14:cNvPr>
              <p14:cNvContentPartPr/>
              <p14:nvPr/>
            </p14:nvContentPartPr>
            <p14:xfrm>
              <a:off x="4836775" y="2100687"/>
              <a:ext cx="2160" cy="360"/>
            </p14:xfrm>
          </p:contentPart>
        </mc:Choice>
        <mc:Fallback xmlns="">
          <p:pic>
            <p:nvPicPr>
              <p:cNvPr id="606" name="Ink 605">
                <a:extLst>
                  <a:ext uri="{FF2B5EF4-FFF2-40B4-BE49-F238E27FC236}">
                    <a16:creationId xmlns:a16="http://schemas.microsoft.com/office/drawing/2014/main" id="{C3058BE3-9EB9-13EA-0520-2084D4CE9F31}"/>
                  </a:ext>
                </a:extLst>
              </p:cNvPr>
              <p:cNvPicPr/>
              <p:nvPr/>
            </p:nvPicPr>
            <p:blipFill>
              <a:blip r:embed="rId600"/>
              <a:stretch>
                <a:fillRect/>
              </a:stretch>
            </p:blipFill>
            <p:spPr>
              <a:xfrm>
                <a:off x="4818775" y="2064687"/>
                <a:ext cx="378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607" name="Ink 606">
                <a:extLst>
                  <a:ext uri="{FF2B5EF4-FFF2-40B4-BE49-F238E27FC236}">
                    <a16:creationId xmlns:a16="http://schemas.microsoft.com/office/drawing/2014/main" id="{630E9AEF-8611-631E-6237-E3F904D5E2F0}"/>
                  </a:ext>
                </a:extLst>
              </p14:cNvPr>
              <p14:cNvContentPartPr/>
              <p14:nvPr/>
            </p14:nvContentPartPr>
            <p14:xfrm>
              <a:off x="4840375" y="2100687"/>
              <a:ext cx="360" cy="360"/>
            </p14:xfrm>
          </p:contentPart>
        </mc:Choice>
        <mc:Fallback xmlns="">
          <p:pic>
            <p:nvPicPr>
              <p:cNvPr id="607" name="Ink 606">
                <a:extLst>
                  <a:ext uri="{FF2B5EF4-FFF2-40B4-BE49-F238E27FC236}">
                    <a16:creationId xmlns:a16="http://schemas.microsoft.com/office/drawing/2014/main" id="{630E9AEF-8611-631E-6237-E3F904D5E2F0}"/>
                  </a:ext>
                </a:extLst>
              </p:cNvPr>
              <p:cNvPicPr/>
              <p:nvPr/>
            </p:nvPicPr>
            <p:blipFill>
              <a:blip r:embed="rId484"/>
              <a:stretch>
                <a:fillRect/>
              </a:stretch>
            </p:blipFill>
            <p:spPr>
              <a:xfrm>
                <a:off x="4822375" y="206468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608" name="Ink 607">
                <a:extLst>
                  <a:ext uri="{FF2B5EF4-FFF2-40B4-BE49-F238E27FC236}">
                    <a16:creationId xmlns:a16="http://schemas.microsoft.com/office/drawing/2014/main" id="{C83B4B3A-30C8-F8F8-1763-AF1502BC0028}"/>
                  </a:ext>
                </a:extLst>
              </p14:cNvPr>
              <p14:cNvContentPartPr/>
              <p14:nvPr/>
            </p14:nvContentPartPr>
            <p14:xfrm>
              <a:off x="4777735" y="2164767"/>
              <a:ext cx="38160" cy="85680"/>
            </p14:xfrm>
          </p:contentPart>
        </mc:Choice>
        <mc:Fallback xmlns="">
          <p:pic>
            <p:nvPicPr>
              <p:cNvPr id="608" name="Ink 607">
                <a:extLst>
                  <a:ext uri="{FF2B5EF4-FFF2-40B4-BE49-F238E27FC236}">
                    <a16:creationId xmlns:a16="http://schemas.microsoft.com/office/drawing/2014/main" id="{C83B4B3A-30C8-F8F8-1763-AF1502BC0028}"/>
                  </a:ext>
                </a:extLst>
              </p:cNvPr>
              <p:cNvPicPr/>
              <p:nvPr/>
            </p:nvPicPr>
            <p:blipFill>
              <a:blip r:embed="rId668"/>
              <a:stretch>
                <a:fillRect/>
              </a:stretch>
            </p:blipFill>
            <p:spPr>
              <a:xfrm>
                <a:off x="4760095" y="2128767"/>
                <a:ext cx="7380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609" name="Ink 608">
                <a:extLst>
                  <a:ext uri="{FF2B5EF4-FFF2-40B4-BE49-F238E27FC236}">
                    <a16:creationId xmlns:a16="http://schemas.microsoft.com/office/drawing/2014/main" id="{42DAD416-EC6D-8A52-CDBF-A8364F9F0FE6}"/>
                  </a:ext>
                </a:extLst>
              </p14:cNvPr>
              <p14:cNvContentPartPr/>
              <p14:nvPr/>
            </p14:nvContentPartPr>
            <p14:xfrm>
              <a:off x="4772695" y="2225247"/>
              <a:ext cx="26280" cy="81000"/>
            </p14:xfrm>
          </p:contentPart>
        </mc:Choice>
        <mc:Fallback xmlns="">
          <p:pic>
            <p:nvPicPr>
              <p:cNvPr id="609" name="Ink 608">
                <a:extLst>
                  <a:ext uri="{FF2B5EF4-FFF2-40B4-BE49-F238E27FC236}">
                    <a16:creationId xmlns:a16="http://schemas.microsoft.com/office/drawing/2014/main" id="{42DAD416-EC6D-8A52-CDBF-A8364F9F0FE6}"/>
                  </a:ext>
                </a:extLst>
              </p:cNvPr>
              <p:cNvPicPr/>
              <p:nvPr/>
            </p:nvPicPr>
            <p:blipFill>
              <a:blip r:embed="rId670"/>
              <a:stretch>
                <a:fillRect/>
              </a:stretch>
            </p:blipFill>
            <p:spPr>
              <a:xfrm>
                <a:off x="4754695" y="2189247"/>
                <a:ext cx="61920"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611" name="Ink 610">
                <a:extLst>
                  <a:ext uri="{FF2B5EF4-FFF2-40B4-BE49-F238E27FC236}">
                    <a16:creationId xmlns:a16="http://schemas.microsoft.com/office/drawing/2014/main" id="{7E490CC7-3EE2-2CE0-3DEC-AB504AA41579}"/>
                  </a:ext>
                </a:extLst>
              </p14:cNvPr>
              <p14:cNvContentPartPr/>
              <p14:nvPr/>
            </p14:nvContentPartPr>
            <p14:xfrm>
              <a:off x="4775935" y="2277087"/>
              <a:ext cx="5760" cy="279000"/>
            </p14:xfrm>
          </p:contentPart>
        </mc:Choice>
        <mc:Fallback xmlns="">
          <p:pic>
            <p:nvPicPr>
              <p:cNvPr id="611" name="Ink 610">
                <a:extLst>
                  <a:ext uri="{FF2B5EF4-FFF2-40B4-BE49-F238E27FC236}">
                    <a16:creationId xmlns:a16="http://schemas.microsoft.com/office/drawing/2014/main" id="{7E490CC7-3EE2-2CE0-3DEC-AB504AA41579}"/>
                  </a:ext>
                </a:extLst>
              </p:cNvPr>
              <p:cNvPicPr/>
              <p:nvPr/>
            </p:nvPicPr>
            <p:blipFill>
              <a:blip r:embed="rId672"/>
              <a:stretch>
                <a:fillRect/>
              </a:stretch>
            </p:blipFill>
            <p:spPr>
              <a:xfrm>
                <a:off x="4758295" y="2241447"/>
                <a:ext cx="4140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612" name="Ink 611">
                <a:extLst>
                  <a:ext uri="{FF2B5EF4-FFF2-40B4-BE49-F238E27FC236}">
                    <a16:creationId xmlns:a16="http://schemas.microsoft.com/office/drawing/2014/main" id="{898A070B-E9AE-7634-B1EC-54325E892226}"/>
                  </a:ext>
                </a:extLst>
              </p14:cNvPr>
              <p14:cNvContentPartPr/>
              <p14:nvPr/>
            </p14:nvContentPartPr>
            <p14:xfrm>
              <a:off x="4781335" y="2547447"/>
              <a:ext cx="360" cy="360"/>
            </p14:xfrm>
          </p:contentPart>
        </mc:Choice>
        <mc:Fallback xmlns="">
          <p:pic>
            <p:nvPicPr>
              <p:cNvPr id="612" name="Ink 611">
                <a:extLst>
                  <a:ext uri="{FF2B5EF4-FFF2-40B4-BE49-F238E27FC236}">
                    <a16:creationId xmlns:a16="http://schemas.microsoft.com/office/drawing/2014/main" id="{898A070B-E9AE-7634-B1EC-54325E892226}"/>
                  </a:ext>
                </a:extLst>
              </p:cNvPr>
              <p:cNvPicPr/>
              <p:nvPr/>
            </p:nvPicPr>
            <p:blipFill>
              <a:blip r:embed="rId484"/>
              <a:stretch>
                <a:fillRect/>
              </a:stretch>
            </p:blipFill>
            <p:spPr>
              <a:xfrm>
                <a:off x="4763695" y="251144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613" name="Ink 612">
                <a:extLst>
                  <a:ext uri="{FF2B5EF4-FFF2-40B4-BE49-F238E27FC236}">
                    <a16:creationId xmlns:a16="http://schemas.microsoft.com/office/drawing/2014/main" id="{79F32619-8EB1-5FB6-A8CA-CB2B2343ACDA}"/>
                  </a:ext>
                </a:extLst>
              </p14:cNvPr>
              <p14:cNvContentPartPr/>
              <p14:nvPr/>
            </p14:nvContentPartPr>
            <p14:xfrm>
              <a:off x="4781335" y="2547447"/>
              <a:ext cx="1992240" cy="21240"/>
            </p14:xfrm>
          </p:contentPart>
        </mc:Choice>
        <mc:Fallback xmlns="">
          <p:pic>
            <p:nvPicPr>
              <p:cNvPr id="613" name="Ink 612">
                <a:extLst>
                  <a:ext uri="{FF2B5EF4-FFF2-40B4-BE49-F238E27FC236}">
                    <a16:creationId xmlns:a16="http://schemas.microsoft.com/office/drawing/2014/main" id="{79F32619-8EB1-5FB6-A8CA-CB2B2343ACDA}"/>
                  </a:ext>
                </a:extLst>
              </p:cNvPr>
              <p:cNvPicPr/>
              <p:nvPr/>
            </p:nvPicPr>
            <p:blipFill>
              <a:blip r:embed="rId675"/>
              <a:stretch>
                <a:fillRect/>
              </a:stretch>
            </p:blipFill>
            <p:spPr>
              <a:xfrm>
                <a:off x="4763695" y="2511447"/>
                <a:ext cx="202788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676">
            <p14:nvContentPartPr>
              <p14:cNvPr id="614" name="Ink 613">
                <a:extLst>
                  <a:ext uri="{FF2B5EF4-FFF2-40B4-BE49-F238E27FC236}">
                    <a16:creationId xmlns:a16="http://schemas.microsoft.com/office/drawing/2014/main" id="{A15EC9C9-7F45-0590-CD1E-4F765BBC348A}"/>
                  </a:ext>
                </a:extLst>
              </p14:cNvPr>
              <p14:cNvContentPartPr/>
              <p14:nvPr/>
            </p14:nvContentPartPr>
            <p14:xfrm>
              <a:off x="6478735" y="2535207"/>
              <a:ext cx="360" cy="360"/>
            </p14:xfrm>
          </p:contentPart>
        </mc:Choice>
        <mc:Fallback xmlns="">
          <p:pic>
            <p:nvPicPr>
              <p:cNvPr id="614" name="Ink 613">
                <a:extLst>
                  <a:ext uri="{FF2B5EF4-FFF2-40B4-BE49-F238E27FC236}">
                    <a16:creationId xmlns:a16="http://schemas.microsoft.com/office/drawing/2014/main" id="{A15EC9C9-7F45-0590-CD1E-4F765BBC348A}"/>
                  </a:ext>
                </a:extLst>
              </p:cNvPr>
              <p:cNvPicPr/>
              <p:nvPr/>
            </p:nvPicPr>
            <p:blipFill>
              <a:blip r:embed="rId484"/>
              <a:stretch>
                <a:fillRect/>
              </a:stretch>
            </p:blipFill>
            <p:spPr>
              <a:xfrm>
                <a:off x="6460735" y="249920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615" name="Ink 614">
                <a:extLst>
                  <a:ext uri="{FF2B5EF4-FFF2-40B4-BE49-F238E27FC236}">
                    <a16:creationId xmlns:a16="http://schemas.microsoft.com/office/drawing/2014/main" id="{3D881863-63C1-C46C-148C-2394E83E2B81}"/>
                  </a:ext>
                </a:extLst>
              </p14:cNvPr>
              <p14:cNvContentPartPr/>
              <p14:nvPr/>
            </p14:nvContentPartPr>
            <p14:xfrm>
              <a:off x="6507895" y="2503887"/>
              <a:ext cx="360" cy="1080"/>
            </p14:xfrm>
          </p:contentPart>
        </mc:Choice>
        <mc:Fallback xmlns="">
          <p:pic>
            <p:nvPicPr>
              <p:cNvPr id="615" name="Ink 614">
                <a:extLst>
                  <a:ext uri="{FF2B5EF4-FFF2-40B4-BE49-F238E27FC236}">
                    <a16:creationId xmlns:a16="http://schemas.microsoft.com/office/drawing/2014/main" id="{3D881863-63C1-C46C-148C-2394E83E2B81}"/>
                  </a:ext>
                </a:extLst>
              </p:cNvPr>
              <p:cNvPicPr/>
              <p:nvPr/>
            </p:nvPicPr>
            <p:blipFill>
              <a:blip r:embed="rId653"/>
              <a:stretch>
                <a:fillRect/>
              </a:stretch>
            </p:blipFill>
            <p:spPr>
              <a:xfrm>
                <a:off x="6490255" y="2468247"/>
                <a:ext cx="3600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616" name="Ink 615">
                <a:extLst>
                  <a:ext uri="{FF2B5EF4-FFF2-40B4-BE49-F238E27FC236}">
                    <a16:creationId xmlns:a16="http://schemas.microsoft.com/office/drawing/2014/main" id="{410DCA23-2AEA-176F-33D2-ECF4C8B48290}"/>
                  </a:ext>
                </a:extLst>
              </p14:cNvPr>
              <p14:cNvContentPartPr/>
              <p14:nvPr/>
            </p14:nvContentPartPr>
            <p14:xfrm>
              <a:off x="4812655" y="2552487"/>
              <a:ext cx="1080" cy="360"/>
            </p14:xfrm>
          </p:contentPart>
        </mc:Choice>
        <mc:Fallback xmlns="">
          <p:pic>
            <p:nvPicPr>
              <p:cNvPr id="616" name="Ink 615">
                <a:extLst>
                  <a:ext uri="{FF2B5EF4-FFF2-40B4-BE49-F238E27FC236}">
                    <a16:creationId xmlns:a16="http://schemas.microsoft.com/office/drawing/2014/main" id="{410DCA23-2AEA-176F-33D2-ECF4C8B48290}"/>
                  </a:ext>
                </a:extLst>
              </p:cNvPr>
              <p:cNvPicPr/>
              <p:nvPr/>
            </p:nvPicPr>
            <p:blipFill>
              <a:blip r:embed="rId561"/>
              <a:stretch>
                <a:fillRect/>
              </a:stretch>
            </p:blipFill>
            <p:spPr>
              <a:xfrm>
                <a:off x="4794655" y="2516847"/>
                <a:ext cx="367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617" name="Ink 616">
                <a:extLst>
                  <a:ext uri="{FF2B5EF4-FFF2-40B4-BE49-F238E27FC236}">
                    <a16:creationId xmlns:a16="http://schemas.microsoft.com/office/drawing/2014/main" id="{2A132BB2-B2E9-E1F9-B3DC-4A60D9ED5978}"/>
                  </a:ext>
                </a:extLst>
              </p14:cNvPr>
              <p14:cNvContentPartPr/>
              <p14:nvPr/>
            </p14:nvContentPartPr>
            <p14:xfrm>
              <a:off x="4838575" y="2557887"/>
              <a:ext cx="360" cy="360"/>
            </p14:xfrm>
          </p:contentPart>
        </mc:Choice>
        <mc:Fallback xmlns="">
          <p:pic>
            <p:nvPicPr>
              <p:cNvPr id="617" name="Ink 616">
                <a:extLst>
                  <a:ext uri="{FF2B5EF4-FFF2-40B4-BE49-F238E27FC236}">
                    <a16:creationId xmlns:a16="http://schemas.microsoft.com/office/drawing/2014/main" id="{2A132BB2-B2E9-E1F9-B3DC-4A60D9ED5978}"/>
                  </a:ext>
                </a:extLst>
              </p:cNvPr>
              <p:cNvPicPr/>
              <p:nvPr/>
            </p:nvPicPr>
            <p:blipFill>
              <a:blip r:embed="rId484"/>
              <a:stretch>
                <a:fillRect/>
              </a:stretch>
            </p:blipFill>
            <p:spPr>
              <a:xfrm>
                <a:off x="4820575" y="252188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618" name="Ink 617">
                <a:extLst>
                  <a:ext uri="{FF2B5EF4-FFF2-40B4-BE49-F238E27FC236}">
                    <a16:creationId xmlns:a16="http://schemas.microsoft.com/office/drawing/2014/main" id="{4FC68A20-D3FB-ED02-79D5-D52FE8FD8999}"/>
                  </a:ext>
                </a:extLst>
              </p14:cNvPr>
              <p14:cNvContentPartPr/>
              <p14:nvPr/>
            </p14:nvContentPartPr>
            <p14:xfrm>
              <a:off x="4868095" y="2559327"/>
              <a:ext cx="1080" cy="360"/>
            </p14:xfrm>
          </p:contentPart>
        </mc:Choice>
        <mc:Fallback xmlns="">
          <p:pic>
            <p:nvPicPr>
              <p:cNvPr id="618" name="Ink 617">
                <a:extLst>
                  <a:ext uri="{FF2B5EF4-FFF2-40B4-BE49-F238E27FC236}">
                    <a16:creationId xmlns:a16="http://schemas.microsoft.com/office/drawing/2014/main" id="{4FC68A20-D3FB-ED02-79D5-D52FE8FD8999}"/>
                  </a:ext>
                </a:extLst>
              </p:cNvPr>
              <p:cNvPicPr/>
              <p:nvPr/>
            </p:nvPicPr>
            <p:blipFill>
              <a:blip r:embed="rId561"/>
              <a:stretch>
                <a:fillRect/>
              </a:stretch>
            </p:blipFill>
            <p:spPr>
              <a:xfrm>
                <a:off x="4850095" y="2523687"/>
                <a:ext cx="367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620" name="Ink 619">
                <a:extLst>
                  <a:ext uri="{FF2B5EF4-FFF2-40B4-BE49-F238E27FC236}">
                    <a16:creationId xmlns:a16="http://schemas.microsoft.com/office/drawing/2014/main" id="{9DF1CA60-ADDB-961E-F346-BC5642D0BB58}"/>
                  </a:ext>
                </a:extLst>
              </p14:cNvPr>
              <p14:cNvContentPartPr/>
              <p14:nvPr/>
            </p14:nvContentPartPr>
            <p14:xfrm>
              <a:off x="6840535" y="2190687"/>
              <a:ext cx="9000" cy="372600"/>
            </p14:xfrm>
          </p:contentPart>
        </mc:Choice>
        <mc:Fallback xmlns="">
          <p:pic>
            <p:nvPicPr>
              <p:cNvPr id="620" name="Ink 619">
                <a:extLst>
                  <a:ext uri="{FF2B5EF4-FFF2-40B4-BE49-F238E27FC236}">
                    <a16:creationId xmlns:a16="http://schemas.microsoft.com/office/drawing/2014/main" id="{9DF1CA60-ADDB-961E-F346-BC5642D0BB58}"/>
                  </a:ext>
                </a:extLst>
              </p:cNvPr>
              <p:cNvPicPr/>
              <p:nvPr/>
            </p:nvPicPr>
            <p:blipFill>
              <a:blip r:embed="rId682"/>
              <a:stretch>
                <a:fillRect/>
              </a:stretch>
            </p:blipFill>
            <p:spPr>
              <a:xfrm>
                <a:off x="6822535" y="2154687"/>
                <a:ext cx="44640" cy="44424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621" name="Ink 620">
                <a:extLst>
                  <a:ext uri="{FF2B5EF4-FFF2-40B4-BE49-F238E27FC236}">
                    <a16:creationId xmlns:a16="http://schemas.microsoft.com/office/drawing/2014/main" id="{0AB10052-FD06-F74B-E966-9DAAAC307E7F}"/>
                  </a:ext>
                </a:extLst>
              </p14:cNvPr>
              <p14:cNvContentPartPr/>
              <p14:nvPr/>
            </p14:nvContentPartPr>
            <p14:xfrm>
              <a:off x="6508255" y="2367087"/>
              <a:ext cx="332280" cy="199800"/>
            </p14:xfrm>
          </p:contentPart>
        </mc:Choice>
        <mc:Fallback xmlns="">
          <p:pic>
            <p:nvPicPr>
              <p:cNvPr id="621" name="Ink 620">
                <a:extLst>
                  <a:ext uri="{FF2B5EF4-FFF2-40B4-BE49-F238E27FC236}">
                    <a16:creationId xmlns:a16="http://schemas.microsoft.com/office/drawing/2014/main" id="{0AB10052-FD06-F74B-E966-9DAAAC307E7F}"/>
                  </a:ext>
                </a:extLst>
              </p:cNvPr>
              <p:cNvPicPr/>
              <p:nvPr/>
            </p:nvPicPr>
            <p:blipFill>
              <a:blip r:embed="rId684"/>
              <a:stretch>
                <a:fillRect/>
              </a:stretch>
            </p:blipFill>
            <p:spPr>
              <a:xfrm>
                <a:off x="6490255" y="2331447"/>
                <a:ext cx="367920" cy="27144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622" name="Ink 621">
                <a:extLst>
                  <a:ext uri="{FF2B5EF4-FFF2-40B4-BE49-F238E27FC236}">
                    <a16:creationId xmlns:a16="http://schemas.microsoft.com/office/drawing/2014/main" id="{85D4ECD8-8DCF-CB5F-ACC7-4EB0273C54E5}"/>
                  </a:ext>
                </a:extLst>
              </p14:cNvPr>
              <p14:cNvContentPartPr/>
              <p14:nvPr/>
            </p14:nvContentPartPr>
            <p14:xfrm>
              <a:off x="4779535" y="4197622"/>
              <a:ext cx="360" cy="360"/>
            </p14:xfrm>
          </p:contentPart>
        </mc:Choice>
        <mc:Fallback xmlns="">
          <p:pic>
            <p:nvPicPr>
              <p:cNvPr id="622" name="Ink 621">
                <a:extLst>
                  <a:ext uri="{FF2B5EF4-FFF2-40B4-BE49-F238E27FC236}">
                    <a16:creationId xmlns:a16="http://schemas.microsoft.com/office/drawing/2014/main" id="{85D4ECD8-8DCF-CB5F-ACC7-4EB0273C54E5}"/>
                  </a:ext>
                </a:extLst>
              </p:cNvPr>
              <p:cNvPicPr/>
              <p:nvPr/>
            </p:nvPicPr>
            <p:blipFill>
              <a:blip r:embed="rId484"/>
              <a:stretch>
                <a:fillRect/>
              </a:stretch>
            </p:blipFill>
            <p:spPr>
              <a:xfrm>
                <a:off x="4761895" y="4161982"/>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623" name="Ink 622">
                <a:extLst>
                  <a:ext uri="{FF2B5EF4-FFF2-40B4-BE49-F238E27FC236}">
                    <a16:creationId xmlns:a16="http://schemas.microsoft.com/office/drawing/2014/main" id="{EC1F0E1B-1C7B-0097-49F6-F315AE3557DE}"/>
                  </a:ext>
                </a:extLst>
              </p14:cNvPr>
              <p14:cNvContentPartPr/>
              <p14:nvPr/>
            </p14:nvContentPartPr>
            <p14:xfrm>
              <a:off x="4783135" y="4201222"/>
              <a:ext cx="360" cy="360"/>
            </p14:xfrm>
          </p:contentPart>
        </mc:Choice>
        <mc:Fallback xmlns="">
          <p:pic>
            <p:nvPicPr>
              <p:cNvPr id="623" name="Ink 622">
                <a:extLst>
                  <a:ext uri="{FF2B5EF4-FFF2-40B4-BE49-F238E27FC236}">
                    <a16:creationId xmlns:a16="http://schemas.microsoft.com/office/drawing/2014/main" id="{EC1F0E1B-1C7B-0097-49F6-F315AE3557DE}"/>
                  </a:ext>
                </a:extLst>
              </p:cNvPr>
              <p:cNvPicPr/>
              <p:nvPr/>
            </p:nvPicPr>
            <p:blipFill>
              <a:blip r:embed="rId484"/>
              <a:stretch>
                <a:fillRect/>
              </a:stretch>
            </p:blipFill>
            <p:spPr>
              <a:xfrm>
                <a:off x="4765135" y="4165222"/>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624" name="Ink 623">
                <a:extLst>
                  <a:ext uri="{FF2B5EF4-FFF2-40B4-BE49-F238E27FC236}">
                    <a16:creationId xmlns:a16="http://schemas.microsoft.com/office/drawing/2014/main" id="{E6F45DE7-41A8-7834-B5DE-472D4C285CE8}"/>
                  </a:ext>
                </a:extLst>
              </p14:cNvPr>
              <p14:cNvContentPartPr/>
              <p14:nvPr/>
            </p14:nvContentPartPr>
            <p14:xfrm>
              <a:off x="5032615" y="4188622"/>
              <a:ext cx="226080" cy="18360"/>
            </p14:xfrm>
          </p:contentPart>
        </mc:Choice>
        <mc:Fallback xmlns="">
          <p:pic>
            <p:nvPicPr>
              <p:cNvPr id="624" name="Ink 623">
                <a:extLst>
                  <a:ext uri="{FF2B5EF4-FFF2-40B4-BE49-F238E27FC236}">
                    <a16:creationId xmlns:a16="http://schemas.microsoft.com/office/drawing/2014/main" id="{E6F45DE7-41A8-7834-B5DE-472D4C285CE8}"/>
                  </a:ext>
                </a:extLst>
              </p:cNvPr>
              <p:cNvPicPr/>
              <p:nvPr/>
            </p:nvPicPr>
            <p:blipFill>
              <a:blip r:embed="rId688"/>
              <a:stretch>
                <a:fillRect/>
              </a:stretch>
            </p:blipFill>
            <p:spPr>
              <a:xfrm>
                <a:off x="5014615" y="4152622"/>
                <a:ext cx="26172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625" name="Ink 624">
                <a:extLst>
                  <a:ext uri="{FF2B5EF4-FFF2-40B4-BE49-F238E27FC236}">
                    <a16:creationId xmlns:a16="http://schemas.microsoft.com/office/drawing/2014/main" id="{49D5A9D9-89BE-37DE-A385-79485E727910}"/>
                  </a:ext>
                </a:extLst>
              </p14:cNvPr>
              <p14:cNvContentPartPr/>
              <p14:nvPr/>
            </p14:nvContentPartPr>
            <p14:xfrm>
              <a:off x="3264535" y="6153011"/>
              <a:ext cx="760680" cy="26640"/>
            </p14:xfrm>
          </p:contentPart>
        </mc:Choice>
        <mc:Fallback xmlns="">
          <p:pic>
            <p:nvPicPr>
              <p:cNvPr id="625" name="Ink 624">
                <a:extLst>
                  <a:ext uri="{FF2B5EF4-FFF2-40B4-BE49-F238E27FC236}">
                    <a16:creationId xmlns:a16="http://schemas.microsoft.com/office/drawing/2014/main" id="{49D5A9D9-89BE-37DE-A385-79485E727910}"/>
                  </a:ext>
                </a:extLst>
              </p:cNvPr>
              <p:cNvPicPr/>
              <p:nvPr/>
            </p:nvPicPr>
            <p:blipFill>
              <a:blip r:embed="rId690"/>
              <a:stretch>
                <a:fillRect/>
              </a:stretch>
            </p:blipFill>
            <p:spPr>
              <a:xfrm>
                <a:off x="3246535" y="6117011"/>
                <a:ext cx="79632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691">
            <p14:nvContentPartPr>
              <p14:cNvPr id="627" name="Ink 626">
                <a:extLst>
                  <a:ext uri="{FF2B5EF4-FFF2-40B4-BE49-F238E27FC236}">
                    <a16:creationId xmlns:a16="http://schemas.microsoft.com/office/drawing/2014/main" id="{2EA64954-FEE9-2D4F-9B30-1651A844BEC0}"/>
                  </a:ext>
                </a:extLst>
              </p14:cNvPr>
              <p14:cNvContentPartPr/>
              <p14:nvPr/>
            </p14:nvContentPartPr>
            <p14:xfrm>
              <a:off x="4202924" y="6171731"/>
              <a:ext cx="528480" cy="9000"/>
            </p14:xfrm>
          </p:contentPart>
        </mc:Choice>
        <mc:Fallback xmlns="">
          <p:pic>
            <p:nvPicPr>
              <p:cNvPr id="627" name="Ink 626">
                <a:extLst>
                  <a:ext uri="{FF2B5EF4-FFF2-40B4-BE49-F238E27FC236}">
                    <a16:creationId xmlns:a16="http://schemas.microsoft.com/office/drawing/2014/main" id="{2EA64954-FEE9-2D4F-9B30-1651A844BEC0}"/>
                  </a:ext>
                </a:extLst>
              </p:cNvPr>
              <p:cNvPicPr/>
              <p:nvPr/>
            </p:nvPicPr>
            <p:blipFill>
              <a:blip r:embed="rId692"/>
              <a:stretch>
                <a:fillRect/>
              </a:stretch>
            </p:blipFill>
            <p:spPr>
              <a:xfrm>
                <a:off x="4184924" y="6136091"/>
                <a:ext cx="56412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631" name="Ink 630">
                <a:extLst>
                  <a:ext uri="{FF2B5EF4-FFF2-40B4-BE49-F238E27FC236}">
                    <a16:creationId xmlns:a16="http://schemas.microsoft.com/office/drawing/2014/main" id="{7F6A980E-EC02-8178-329A-BA0C181A8E87}"/>
                  </a:ext>
                </a:extLst>
              </p14:cNvPr>
              <p14:cNvContentPartPr/>
              <p14:nvPr/>
            </p14:nvContentPartPr>
            <p14:xfrm>
              <a:off x="6896018" y="4823138"/>
              <a:ext cx="9000" cy="86760"/>
            </p14:xfrm>
          </p:contentPart>
        </mc:Choice>
        <mc:Fallback xmlns="">
          <p:pic>
            <p:nvPicPr>
              <p:cNvPr id="631" name="Ink 630">
                <a:extLst>
                  <a:ext uri="{FF2B5EF4-FFF2-40B4-BE49-F238E27FC236}">
                    <a16:creationId xmlns:a16="http://schemas.microsoft.com/office/drawing/2014/main" id="{7F6A980E-EC02-8178-329A-BA0C181A8E87}"/>
                  </a:ext>
                </a:extLst>
              </p:cNvPr>
              <p:cNvPicPr/>
              <p:nvPr/>
            </p:nvPicPr>
            <p:blipFill>
              <a:blip r:embed="rId694"/>
              <a:stretch>
                <a:fillRect/>
              </a:stretch>
            </p:blipFill>
            <p:spPr>
              <a:xfrm>
                <a:off x="6878018" y="4787498"/>
                <a:ext cx="446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632" name="Ink 631">
                <a:extLst>
                  <a:ext uri="{FF2B5EF4-FFF2-40B4-BE49-F238E27FC236}">
                    <a16:creationId xmlns:a16="http://schemas.microsoft.com/office/drawing/2014/main" id="{0168D458-D170-53AE-7878-4E8FE9AAB248}"/>
                  </a:ext>
                </a:extLst>
              </p14:cNvPr>
              <p14:cNvContentPartPr/>
              <p14:nvPr/>
            </p14:nvContentPartPr>
            <p14:xfrm>
              <a:off x="6896018" y="4815938"/>
              <a:ext cx="1341360" cy="14760"/>
            </p14:xfrm>
          </p:contentPart>
        </mc:Choice>
        <mc:Fallback xmlns="">
          <p:pic>
            <p:nvPicPr>
              <p:cNvPr id="632" name="Ink 631">
                <a:extLst>
                  <a:ext uri="{FF2B5EF4-FFF2-40B4-BE49-F238E27FC236}">
                    <a16:creationId xmlns:a16="http://schemas.microsoft.com/office/drawing/2014/main" id="{0168D458-D170-53AE-7878-4E8FE9AAB248}"/>
                  </a:ext>
                </a:extLst>
              </p:cNvPr>
              <p:cNvPicPr/>
              <p:nvPr/>
            </p:nvPicPr>
            <p:blipFill>
              <a:blip r:embed="rId696"/>
              <a:stretch>
                <a:fillRect/>
              </a:stretch>
            </p:blipFill>
            <p:spPr>
              <a:xfrm>
                <a:off x="6878018" y="4780298"/>
                <a:ext cx="137700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634" name="Ink 633">
                <a:extLst>
                  <a:ext uri="{FF2B5EF4-FFF2-40B4-BE49-F238E27FC236}">
                    <a16:creationId xmlns:a16="http://schemas.microsoft.com/office/drawing/2014/main" id="{EC796F10-9ECE-2CDA-6758-52E8AAE343BF}"/>
                  </a:ext>
                </a:extLst>
              </p14:cNvPr>
              <p14:cNvContentPartPr/>
              <p14:nvPr/>
            </p14:nvContentPartPr>
            <p14:xfrm>
              <a:off x="8275898" y="4817738"/>
              <a:ext cx="934200" cy="720"/>
            </p14:xfrm>
          </p:contentPart>
        </mc:Choice>
        <mc:Fallback xmlns="">
          <p:pic>
            <p:nvPicPr>
              <p:cNvPr id="634" name="Ink 633">
                <a:extLst>
                  <a:ext uri="{FF2B5EF4-FFF2-40B4-BE49-F238E27FC236}">
                    <a16:creationId xmlns:a16="http://schemas.microsoft.com/office/drawing/2014/main" id="{EC796F10-9ECE-2CDA-6758-52E8AAE343BF}"/>
                  </a:ext>
                </a:extLst>
              </p:cNvPr>
              <p:cNvPicPr/>
              <p:nvPr/>
            </p:nvPicPr>
            <p:blipFill>
              <a:blip r:embed="rId698"/>
              <a:stretch>
                <a:fillRect/>
              </a:stretch>
            </p:blipFill>
            <p:spPr>
              <a:xfrm>
                <a:off x="8258258" y="4745738"/>
                <a:ext cx="9698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638" name="Ink 637">
                <a:extLst>
                  <a:ext uri="{FF2B5EF4-FFF2-40B4-BE49-F238E27FC236}">
                    <a16:creationId xmlns:a16="http://schemas.microsoft.com/office/drawing/2014/main" id="{41E07B6C-CDDE-4342-4F66-53B4784F339B}"/>
                  </a:ext>
                </a:extLst>
              </p14:cNvPr>
              <p14:cNvContentPartPr/>
              <p14:nvPr/>
            </p14:nvContentPartPr>
            <p14:xfrm>
              <a:off x="7343858" y="5002418"/>
              <a:ext cx="1870920" cy="160200"/>
            </p14:xfrm>
          </p:contentPart>
        </mc:Choice>
        <mc:Fallback xmlns="">
          <p:pic>
            <p:nvPicPr>
              <p:cNvPr id="638" name="Ink 637">
                <a:extLst>
                  <a:ext uri="{FF2B5EF4-FFF2-40B4-BE49-F238E27FC236}">
                    <a16:creationId xmlns:a16="http://schemas.microsoft.com/office/drawing/2014/main" id="{41E07B6C-CDDE-4342-4F66-53B4784F339B}"/>
                  </a:ext>
                </a:extLst>
              </p:cNvPr>
              <p:cNvPicPr/>
              <p:nvPr/>
            </p:nvPicPr>
            <p:blipFill>
              <a:blip r:embed="rId700"/>
              <a:stretch>
                <a:fillRect/>
              </a:stretch>
            </p:blipFill>
            <p:spPr>
              <a:xfrm>
                <a:off x="7325858" y="4966418"/>
                <a:ext cx="190656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639" name="Ink 638">
                <a:extLst>
                  <a:ext uri="{FF2B5EF4-FFF2-40B4-BE49-F238E27FC236}">
                    <a16:creationId xmlns:a16="http://schemas.microsoft.com/office/drawing/2014/main" id="{EABB34ED-C0DB-0CF0-F08C-E46C993B3A9C}"/>
                  </a:ext>
                </a:extLst>
              </p14:cNvPr>
              <p14:cNvContentPartPr/>
              <p14:nvPr/>
            </p14:nvContentPartPr>
            <p14:xfrm>
              <a:off x="9223418" y="5105378"/>
              <a:ext cx="360" cy="360"/>
            </p14:xfrm>
          </p:contentPart>
        </mc:Choice>
        <mc:Fallback xmlns="">
          <p:pic>
            <p:nvPicPr>
              <p:cNvPr id="639" name="Ink 638">
                <a:extLst>
                  <a:ext uri="{FF2B5EF4-FFF2-40B4-BE49-F238E27FC236}">
                    <a16:creationId xmlns:a16="http://schemas.microsoft.com/office/drawing/2014/main" id="{EABB34ED-C0DB-0CF0-F08C-E46C993B3A9C}"/>
                  </a:ext>
                </a:extLst>
              </p:cNvPr>
              <p:cNvPicPr/>
              <p:nvPr/>
            </p:nvPicPr>
            <p:blipFill>
              <a:blip r:embed="rId484"/>
              <a:stretch>
                <a:fillRect/>
              </a:stretch>
            </p:blipFill>
            <p:spPr>
              <a:xfrm>
                <a:off x="9205778" y="506937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210" name="Ink 209">
                <a:extLst>
                  <a:ext uri="{FF2B5EF4-FFF2-40B4-BE49-F238E27FC236}">
                    <a16:creationId xmlns:a16="http://schemas.microsoft.com/office/drawing/2014/main" id="{B18686DD-4DA1-1640-D0A6-E011967F0658}"/>
                  </a:ext>
                </a:extLst>
              </p14:cNvPr>
              <p14:cNvContentPartPr/>
              <p14:nvPr/>
            </p14:nvContentPartPr>
            <p14:xfrm>
              <a:off x="9227018" y="5170898"/>
              <a:ext cx="360" cy="360"/>
            </p14:xfrm>
          </p:contentPart>
        </mc:Choice>
        <mc:Fallback xmlns="">
          <p:pic>
            <p:nvPicPr>
              <p:cNvPr id="210" name="Ink 209">
                <a:extLst>
                  <a:ext uri="{FF2B5EF4-FFF2-40B4-BE49-F238E27FC236}">
                    <a16:creationId xmlns:a16="http://schemas.microsoft.com/office/drawing/2014/main" id="{B18686DD-4DA1-1640-D0A6-E011967F0658}"/>
                  </a:ext>
                </a:extLst>
              </p:cNvPr>
              <p:cNvPicPr/>
              <p:nvPr/>
            </p:nvPicPr>
            <p:blipFill>
              <a:blip r:embed="rId484"/>
              <a:stretch>
                <a:fillRect/>
              </a:stretch>
            </p:blipFill>
            <p:spPr>
              <a:xfrm>
                <a:off x="9209018" y="513525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03">
            <p14:nvContentPartPr>
              <p14:cNvPr id="212" name="Ink 211">
                <a:extLst>
                  <a:ext uri="{FF2B5EF4-FFF2-40B4-BE49-F238E27FC236}">
                    <a16:creationId xmlns:a16="http://schemas.microsoft.com/office/drawing/2014/main" id="{3C923457-5564-3F68-B89E-312CEDDF5A27}"/>
                  </a:ext>
                </a:extLst>
              </p14:cNvPr>
              <p14:cNvContentPartPr/>
              <p14:nvPr/>
            </p14:nvContentPartPr>
            <p14:xfrm>
              <a:off x="9219818" y="4824578"/>
              <a:ext cx="360" cy="360"/>
            </p14:xfrm>
          </p:contentPart>
        </mc:Choice>
        <mc:Fallback xmlns="">
          <p:pic>
            <p:nvPicPr>
              <p:cNvPr id="212" name="Ink 211">
                <a:extLst>
                  <a:ext uri="{FF2B5EF4-FFF2-40B4-BE49-F238E27FC236}">
                    <a16:creationId xmlns:a16="http://schemas.microsoft.com/office/drawing/2014/main" id="{3C923457-5564-3F68-B89E-312CEDDF5A27}"/>
                  </a:ext>
                </a:extLst>
              </p:cNvPr>
              <p:cNvPicPr/>
              <p:nvPr/>
            </p:nvPicPr>
            <p:blipFill>
              <a:blip r:embed="rId484"/>
              <a:stretch>
                <a:fillRect/>
              </a:stretch>
            </p:blipFill>
            <p:spPr>
              <a:xfrm>
                <a:off x="9202178" y="47889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04">
            <p14:nvContentPartPr>
              <p14:cNvPr id="213" name="Ink 212">
                <a:extLst>
                  <a:ext uri="{FF2B5EF4-FFF2-40B4-BE49-F238E27FC236}">
                    <a16:creationId xmlns:a16="http://schemas.microsoft.com/office/drawing/2014/main" id="{EA028797-BC8E-C0A1-7234-42C79A94811D}"/>
                  </a:ext>
                </a:extLst>
              </p14:cNvPr>
              <p14:cNvContentPartPr/>
              <p14:nvPr/>
            </p14:nvContentPartPr>
            <p14:xfrm>
              <a:off x="6892418" y="5145698"/>
              <a:ext cx="517320" cy="25560"/>
            </p14:xfrm>
          </p:contentPart>
        </mc:Choice>
        <mc:Fallback xmlns="">
          <p:pic>
            <p:nvPicPr>
              <p:cNvPr id="213" name="Ink 212">
                <a:extLst>
                  <a:ext uri="{FF2B5EF4-FFF2-40B4-BE49-F238E27FC236}">
                    <a16:creationId xmlns:a16="http://schemas.microsoft.com/office/drawing/2014/main" id="{EA028797-BC8E-C0A1-7234-42C79A94811D}"/>
                  </a:ext>
                </a:extLst>
              </p:cNvPr>
              <p:cNvPicPr/>
              <p:nvPr/>
            </p:nvPicPr>
            <p:blipFill>
              <a:blip r:embed="rId705"/>
              <a:stretch>
                <a:fillRect/>
              </a:stretch>
            </p:blipFill>
            <p:spPr>
              <a:xfrm>
                <a:off x="6874778" y="5110058"/>
                <a:ext cx="55296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706">
            <p14:nvContentPartPr>
              <p14:cNvPr id="214" name="Ink 213">
                <a:extLst>
                  <a:ext uri="{FF2B5EF4-FFF2-40B4-BE49-F238E27FC236}">
                    <a16:creationId xmlns:a16="http://schemas.microsoft.com/office/drawing/2014/main" id="{DFDB8A9D-B8CC-6F3F-3BC2-ABD68C24BD22}"/>
                  </a:ext>
                </a:extLst>
              </p14:cNvPr>
              <p14:cNvContentPartPr/>
              <p14:nvPr/>
            </p14:nvContentPartPr>
            <p14:xfrm>
              <a:off x="7304618" y="5109338"/>
              <a:ext cx="129960" cy="3240"/>
            </p14:xfrm>
          </p:contentPart>
        </mc:Choice>
        <mc:Fallback xmlns="">
          <p:pic>
            <p:nvPicPr>
              <p:cNvPr id="214" name="Ink 213">
                <a:extLst>
                  <a:ext uri="{FF2B5EF4-FFF2-40B4-BE49-F238E27FC236}">
                    <a16:creationId xmlns:a16="http://schemas.microsoft.com/office/drawing/2014/main" id="{DFDB8A9D-B8CC-6F3F-3BC2-ABD68C24BD22}"/>
                  </a:ext>
                </a:extLst>
              </p:cNvPr>
              <p:cNvPicPr/>
              <p:nvPr/>
            </p:nvPicPr>
            <p:blipFill>
              <a:blip r:embed="rId707"/>
              <a:stretch>
                <a:fillRect/>
              </a:stretch>
            </p:blipFill>
            <p:spPr>
              <a:xfrm>
                <a:off x="7286618" y="5073698"/>
                <a:ext cx="16560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708">
            <p14:nvContentPartPr>
              <p14:cNvPr id="215" name="Ink 214">
                <a:extLst>
                  <a:ext uri="{FF2B5EF4-FFF2-40B4-BE49-F238E27FC236}">
                    <a16:creationId xmlns:a16="http://schemas.microsoft.com/office/drawing/2014/main" id="{17026DE5-A1B2-688F-C648-72526B38C815}"/>
                  </a:ext>
                </a:extLst>
              </p14:cNvPr>
              <p14:cNvContentPartPr/>
              <p14:nvPr/>
            </p14:nvContentPartPr>
            <p14:xfrm>
              <a:off x="6984218" y="5162618"/>
              <a:ext cx="186840" cy="10800"/>
            </p14:xfrm>
          </p:contentPart>
        </mc:Choice>
        <mc:Fallback xmlns="">
          <p:pic>
            <p:nvPicPr>
              <p:cNvPr id="215" name="Ink 214">
                <a:extLst>
                  <a:ext uri="{FF2B5EF4-FFF2-40B4-BE49-F238E27FC236}">
                    <a16:creationId xmlns:a16="http://schemas.microsoft.com/office/drawing/2014/main" id="{17026DE5-A1B2-688F-C648-72526B38C815}"/>
                  </a:ext>
                </a:extLst>
              </p:cNvPr>
              <p:cNvPicPr/>
              <p:nvPr/>
            </p:nvPicPr>
            <p:blipFill>
              <a:blip r:embed="rId709"/>
              <a:stretch>
                <a:fillRect/>
              </a:stretch>
            </p:blipFill>
            <p:spPr>
              <a:xfrm>
                <a:off x="6966578" y="5126618"/>
                <a:ext cx="22248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710">
            <p14:nvContentPartPr>
              <p14:cNvPr id="219" name="Ink 218">
                <a:extLst>
                  <a:ext uri="{FF2B5EF4-FFF2-40B4-BE49-F238E27FC236}">
                    <a16:creationId xmlns:a16="http://schemas.microsoft.com/office/drawing/2014/main" id="{1724EFEA-8264-3DF1-3097-830D044925C7}"/>
                  </a:ext>
                </a:extLst>
              </p14:cNvPr>
              <p14:cNvContentPartPr/>
              <p14:nvPr/>
            </p14:nvContentPartPr>
            <p14:xfrm>
              <a:off x="7010138" y="5170898"/>
              <a:ext cx="2206800" cy="360"/>
            </p14:xfrm>
          </p:contentPart>
        </mc:Choice>
        <mc:Fallback xmlns="">
          <p:pic>
            <p:nvPicPr>
              <p:cNvPr id="219" name="Ink 218">
                <a:extLst>
                  <a:ext uri="{FF2B5EF4-FFF2-40B4-BE49-F238E27FC236}">
                    <a16:creationId xmlns:a16="http://schemas.microsoft.com/office/drawing/2014/main" id="{1724EFEA-8264-3DF1-3097-830D044925C7}"/>
                  </a:ext>
                </a:extLst>
              </p:cNvPr>
              <p:cNvPicPr/>
              <p:nvPr/>
            </p:nvPicPr>
            <p:blipFill>
              <a:blip r:embed="rId711"/>
              <a:stretch>
                <a:fillRect/>
              </a:stretch>
            </p:blipFill>
            <p:spPr>
              <a:xfrm>
                <a:off x="6992498" y="5134898"/>
                <a:ext cx="22424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12">
            <p14:nvContentPartPr>
              <p14:cNvPr id="220" name="Ink 219">
                <a:extLst>
                  <a:ext uri="{FF2B5EF4-FFF2-40B4-BE49-F238E27FC236}">
                    <a16:creationId xmlns:a16="http://schemas.microsoft.com/office/drawing/2014/main" id="{2B1AD7A3-D8E7-8B18-C50F-FC8A287440AE}"/>
                  </a:ext>
                </a:extLst>
              </p14:cNvPr>
              <p14:cNvContentPartPr/>
              <p14:nvPr/>
            </p14:nvContentPartPr>
            <p14:xfrm>
              <a:off x="9270827" y="5244800"/>
              <a:ext cx="17640" cy="381240"/>
            </p14:xfrm>
          </p:contentPart>
        </mc:Choice>
        <mc:Fallback xmlns="">
          <p:pic>
            <p:nvPicPr>
              <p:cNvPr id="220" name="Ink 219">
                <a:extLst>
                  <a:ext uri="{FF2B5EF4-FFF2-40B4-BE49-F238E27FC236}">
                    <a16:creationId xmlns:a16="http://schemas.microsoft.com/office/drawing/2014/main" id="{2B1AD7A3-D8E7-8B18-C50F-FC8A287440AE}"/>
                  </a:ext>
                </a:extLst>
              </p:cNvPr>
              <p:cNvPicPr/>
              <p:nvPr/>
            </p:nvPicPr>
            <p:blipFill>
              <a:blip r:embed="rId713"/>
              <a:stretch>
                <a:fillRect/>
              </a:stretch>
            </p:blipFill>
            <p:spPr>
              <a:xfrm>
                <a:off x="9252827" y="5209160"/>
                <a:ext cx="53280" cy="452880"/>
              </a:xfrm>
              <a:prstGeom prst="rect">
                <a:avLst/>
              </a:prstGeom>
            </p:spPr>
          </p:pic>
        </mc:Fallback>
      </mc:AlternateContent>
      <mc:AlternateContent xmlns:mc="http://schemas.openxmlformats.org/markup-compatibility/2006" xmlns:p14="http://schemas.microsoft.com/office/powerpoint/2010/main">
        <mc:Choice Requires="p14">
          <p:contentPart p14:bwMode="auto" r:id="rId714">
            <p14:nvContentPartPr>
              <p14:cNvPr id="221" name="Ink 220">
                <a:extLst>
                  <a:ext uri="{FF2B5EF4-FFF2-40B4-BE49-F238E27FC236}">
                    <a16:creationId xmlns:a16="http://schemas.microsoft.com/office/drawing/2014/main" id="{50A9F2C9-B21D-B6EA-CACA-C95723F4A20F}"/>
                  </a:ext>
                </a:extLst>
              </p14:cNvPr>
              <p14:cNvContentPartPr/>
              <p14:nvPr/>
            </p14:nvContentPartPr>
            <p14:xfrm>
              <a:off x="9270827" y="5395280"/>
              <a:ext cx="559080" cy="215280"/>
            </p14:xfrm>
          </p:contentPart>
        </mc:Choice>
        <mc:Fallback xmlns="">
          <p:pic>
            <p:nvPicPr>
              <p:cNvPr id="221" name="Ink 220">
                <a:extLst>
                  <a:ext uri="{FF2B5EF4-FFF2-40B4-BE49-F238E27FC236}">
                    <a16:creationId xmlns:a16="http://schemas.microsoft.com/office/drawing/2014/main" id="{50A9F2C9-B21D-B6EA-CACA-C95723F4A20F}"/>
                  </a:ext>
                </a:extLst>
              </p:cNvPr>
              <p:cNvPicPr/>
              <p:nvPr/>
            </p:nvPicPr>
            <p:blipFill>
              <a:blip r:embed="rId715"/>
              <a:stretch>
                <a:fillRect/>
              </a:stretch>
            </p:blipFill>
            <p:spPr>
              <a:xfrm>
                <a:off x="9252827" y="5359280"/>
                <a:ext cx="59472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716">
            <p14:nvContentPartPr>
              <p14:cNvPr id="222" name="Ink 221">
                <a:extLst>
                  <a:ext uri="{FF2B5EF4-FFF2-40B4-BE49-F238E27FC236}">
                    <a16:creationId xmlns:a16="http://schemas.microsoft.com/office/drawing/2014/main" id="{50D8C483-3FE7-38F1-C813-79CF4830E665}"/>
                  </a:ext>
                </a:extLst>
              </p14:cNvPr>
              <p14:cNvContentPartPr/>
              <p14:nvPr/>
            </p14:nvContentPartPr>
            <p14:xfrm>
              <a:off x="9364067" y="5249120"/>
              <a:ext cx="495720" cy="38520"/>
            </p14:xfrm>
          </p:contentPart>
        </mc:Choice>
        <mc:Fallback xmlns="">
          <p:pic>
            <p:nvPicPr>
              <p:cNvPr id="222" name="Ink 221">
                <a:extLst>
                  <a:ext uri="{FF2B5EF4-FFF2-40B4-BE49-F238E27FC236}">
                    <a16:creationId xmlns:a16="http://schemas.microsoft.com/office/drawing/2014/main" id="{50D8C483-3FE7-38F1-C813-79CF4830E665}"/>
                  </a:ext>
                </a:extLst>
              </p:cNvPr>
              <p:cNvPicPr/>
              <p:nvPr/>
            </p:nvPicPr>
            <p:blipFill>
              <a:blip r:embed="rId717"/>
              <a:stretch>
                <a:fillRect/>
              </a:stretch>
            </p:blipFill>
            <p:spPr>
              <a:xfrm>
                <a:off x="9346067" y="5213120"/>
                <a:ext cx="53136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718">
            <p14:nvContentPartPr>
              <p14:cNvPr id="225" name="Ink 224">
                <a:extLst>
                  <a:ext uri="{FF2B5EF4-FFF2-40B4-BE49-F238E27FC236}">
                    <a16:creationId xmlns:a16="http://schemas.microsoft.com/office/drawing/2014/main" id="{D9339EFF-5D5B-9E82-6445-F315839A381E}"/>
                  </a:ext>
                </a:extLst>
              </p14:cNvPr>
              <p14:cNvContentPartPr/>
              <p14:nvPr/>
            </p14:nvContentPartPr>
            <p14:xfrm>
              <a:off x="9265800" y="5331440"/>
              <a:ext cx="360" cy="360"/>
            </p14:xfrm>
          </p:contentPart>
        </mc:Choice>
        <mc:Fallback xmlns="">
          <p:pic>
            <p:nvPicPr>
              <p:cNvPr id="225" name="Ink 224">
                <a:extLst>
                  <a:ext uri="{FF2B5EF4-FFF2-40B4-BE49-F238E27FC236}">
                    <a16:creationId xmlns:a16="http://schemas.microsoft.com/office/drawing/2014/main" id="{D9339EFF-5D5B-9E82-6445-F315839A381E}"/>
                  </a:ext>
                </a:extLst>
              </p:cNvPr>
              <p:cNvPicPr/>
              <p:nvPr/>
            </p:nvPicPr>
            <p:blipFill>
              <a:blip r:embed="rId484"/>
              <a:stretch>
                <a:fillRect/>
              </a:stretch>
            </p:blipFill>
            <p:spPr>
              <a:xfrm>
                <a:off x="9247800" y="529544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226" name="Ink 225">
                <a:extLst>
                  <a:ext uri="{FF2B5EF4-FFF2-40B4-BE49-F238E27FC236}">
                    <a16:creationId xmlns:a16="http://schemas.microsoft.com/office/drawing/2014/main" id="{F01FEB53-9DA5-854D-B6C0-D55297258597}"/>
                  </a:ext>
                </a:extLst>
              </p14:cNvPr>
              <p14:cNvContentPartPr/>
              <p14:nvPr/>
            </p14:nvContentPartPr>
            <p14:xfrm>
              <a:off x="9268320" y="5371760"/>
              <a:ext cx="360" cy="360"/>
            </p14:xfrm>
          </p:contentPart>
        </mc:Choice>
        <mc:Fallback xmlns="">
          <p:pic>
            <p:nvPicPr>
              <p:cNvPr id="226" name="Ink 225">
                <a:extLst>
                  <a:ext uri="{FF2B5EF4-FFF2-40B4-BE49-F238E27FC236}">
                    <a16:creationId xmlns:a16="http://schemas.microsoft.com/office/drawing/2014/main" id="{F01FEB53-9DA5-854D-B6C0-D55297258597}"/>
                  </a:ext>
                </a:extLst>
              </p:cNvPr>
              <p:cNvPicPr/>
              <p:nvPr/>
            </p:nvPicPr>
            <p:blipFill>
              <a:blip r:embed="rId484"/>
              <a:stretch>
                <a:fillRect/>
              </a:stretch>
            </p:blipFill>
            <p:spPr>
              <a:xfrm>
                <a:off x="9250320" y="533612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20">
            <p14:nvContentPartPr>
              <p14:cNvPr id="228" name="Ink 227">
                <a:extLst>
                  <a:ext uri="{FF2B5EF4-FFF2-40B4-BE49-F238E27FC236}">
                    <a16:creationId xmlns:a16="http://schemas.microsoft.com/office/drawing/2014/main" id="{BBCC388F-2080-D3B1-B31B-6537A7CB7785}"/>
                  </a:ext>
                </a:extLst>
              </p14:cNvPr>
              <p14:cNvContentPartPr/>
              <p14:nvPr/>
            </p14:nvContentPartPr>
            <p14:xfrm>
              <a:off x="9267240" y="5414960"/>
              <a:ext cx="1440" cy="11160"/>
            </p14:xfrm>
          </p:contentPart>
        </mc:Choice>
        <mc:Fallback xmlns="">
          <p:pic>
            <p:nvPicPr>
              <p:cNvPr id="228" name="Ink 227">
                <a:extLst>
                  <a:ext uri="{FF2B5EF4-FFF2-40B4-BE49-F238E27FC236}">
                    <a16:creationId xmlns:a16="http://schemas.microsoft.com/office/drawing/2014/main" id="{BBCC388F-2080-D3B1-B31B-6537A7CB7785}"/>
                  </a:ext>
                </a:extLst>
              </p:cNvPr>
              <p:cNvPicPr/>
              <p:nvPr/>
            </p:nvPicPr>
            <p:blipFill>
              <a:blip r:embed="rId721"/>
              <a:stretch>
                <a:fillRect/>
              </a:stretch>
            </p:blipFill>
            <p:spPr>
              <a:xfrm>
                <a:off x="9249600" y="5379320"/>
                <a:ext cx="37080" cy="82800"/>
              </a:xfrm>
              <a:prstGeom prst="rect">
                <a:avLst/>
              </a:prstGeom>
            </p:spPr>
          </p:pic>
        </mc:Fallback>
      </mc:AlternateContent>
      <mc:AlternateContent xmlns:mc="http://schemas.openxmlformats.org/markup-compatibility/2006" xmlns:p14="http://schemas.microsoft.com/office/powerpoint/2010/main">
        <mc:Choice Requires="p14">
          <p:contentPart p14:bwMode="auto" r:id="rId722">
            <p14:nvContentPartPr>
              <p14:cNvPr id="229" name="Ink 228">
                <a:extLst>
                  <a:ext uri="{FF2B5EF4-FFF2-40B4-BE49-F238E27FC236}">
                    <a16:creationId xmlns:a16="http://schemas.microsoft.com/office/drawing/2014/main" id="{DD94CC7F-4A15-670A-49A0-D6BBF930F58B}"/>
                  </a:ext>
                </a:extLst>
              </p14:cNvPr>
              <p14:cNvContentPartPr/>
              <p14:nvPr/>
            </p14:nvContentPartPr>
            <p14:xfrm>
              <a:off x="9265800" y="5501360"/>
              <a:ext cx="360" cy="5040"/>
            </p14:xfrm>
          </p:contentPart>
        </mc:Choice>
        <mc:Fallback xmlns="">
          <p:pic>
            <p:nvPicPr>
              <p:cNvPr id="229" name="Ink 228">
                <a:extLst>
                  <a:ext uri="{FF2B5EF4-FFF2-40B4-BE49-F238E27FC236}">
                    <a16:creationId xmlns:a16="http://schemas.microsoft.com/office/drawing/2014/main" id="{DD94CC7F-4A15-670A-49A0-D6BBF930F58B}"/>
                  </a:ext>
                </a:extLst>
              </p:cNvPr>
              <p:cNvPicPr/>
              <p:nvPr/>
            </p:nvPicPr>
            <p:blipFill>
              <a:blip r:embed="rId600"/>
              <a:stretch>
                <a:fillRect/>
              </a:stretch>
            </p:blipFill>
            <p:spPr>
              <a:xfrm>
                <a:off x="9247800" y="5465720"/>
                <a:ext cx="3600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723">
            <p14:nvContentPartPr>
              <p14:cNvPr id="230" name="Ink 229">
                <a:extLst>
                  <a:ext uri="{FF2B5EF4-FFF2-40B4-BE49-F238E27FC236}">
                    <a16:creationId xmlns:a16="http://schemas.microsoft.com/office/drawing/2014/main" id="{5FA0D607-1EF7-52BF-EC56-E841BB3511DD}"/>
                  </a:ext>
                </a:extLst>
              </p14:cNvPr>
              <p14:cNvContentPartPr/>
              <p14:nvPr/>
            </p14:nvContentPartPr>
            <p14:xfrm>
              <a:off x="9268320" y="5567600"/>
              <a:ext cx="360" cy="7200"/>
            </p14:xfrm>
          </p:contentPart>
        </mc:Choice>
        <mc:Fallback xmlns="">
          <p:pic>
            <p:nvPicPr>
              <p:cNvPr id="230" name="Ink 229">
                <a:extLst>
                  <a:ext uri="{FF2B5EF4-FFF2-40B4-BE49-F238E27FC236}">
                    <a16:creationId xmlns:a16="http://schemas.microsoft.com/office/drawing/2014/main" id="{5FA0D607-1EF7-52BF-EC56-E841BB3511DD}"/>
                  </a:ext>
                </a:extLst>
              </p:cNvPr>
              <p:cNvPicPr/>
              <p:nvPr/>
            </p:nvPicPr>
            <p:blipFill>
              <a:blip r:embed="rId724"/>
              <a:stretch>
                <a:fillRect/>
              </a:stretch>
            </p:blipFill>
            <p:spPr>
              <a:xfrm>
                <a:off x="9250320" y="5531600"/>
                <a:ext cx="3600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235" name="Ink 234">
                <a:extLst>
                  <a:ext uri="{FF2B5EF4-FFF2-40B4-BE49-F238E27FC236}">
                    <a16:creationId xmlns:a16="http://schemas.microsoft.com/office/drawing/2014/main" id="{0C8A03AD-0691-0D53-B1DD-493D321863F2}"/>
                  </a:ext>
                </a:extLst>
              </p14:cNvPr>
              <p14:cNvContentPartPr/>
              <p14:nvPr/>
            </p14:nvContentPartPr>
            <p14:xfrm>
              <a:off x="9268680" y="5603240"/>
              <a:ext cx="888480" cy="132480"/>
            </p14:xfrm>
          </p:contentPart>
        </mc:Choice>
        <mc:Fallback xmlns="">
          <p:pic>
            <p:nvPicPr>
              <p:cNvPr id="235" name="Ink 234">
                <a:extLst>
                  <a:ext uri="{FF2B5EF4-FFF2-40B4-BE49-F238E27FC236}">
                    <a16:creationId xmlns:a16="http://schemas.microsoft.com/office/drawing/2014/main" id="{0C8A03AD-0691-0D53-B1DD-493D321863F2}"/>
                  </a:ext>
                </a:extLst>
              </p:cNvPr>
              <p:cNvPicPr/>
              <p:nvPr/>
            </p:nvPicPr>
            <p:blipFill>
              <a:blip r:embed="rId726"/>
              <a:stretch>
                <a:fillRect/>
              </a:stretch>
            </p:blipFill>
            <p:spPr>
              <a:xfrm>
                <a:off x="9251040" y="5567240"/>
                <a:ext cx="92412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727">
            <p14:nvContentPartPr>
              <p14:cNvPr id="236" name="Ink 235">
                <a:extLst>
                  <a:ext uri="{FF2B5EF4-FFF2-40B4-BE49-F238E27FC236}">
                    <a16:creationId xmlns:a16="http://schemas.microsoft.com/office/drawing/2014/main" id="{7B4E46DF-3805-CF1A-41C8-421F2A8A9FC2}"/>
                  </a:ext>
                </a:extLst>
              </p14:cNvPr>
              <p14:cNvContentPartPr/>
              <p14:nvPr/>
            </p14:nvContentPartPr>
            <p14:xfrm>
              <a:off x="9914520" y="5623400"/>
              <a:ext cx="159120" cy="33480"/>
            </p14:xfrm>
          </p:contentPart>
        </mc:Choice>
        <mc:Fallback xmlns="">
          <p:pic>
            <p:nvPicPr>
              <p:cNvPr id="236" name="Ink 235">
                <a:extLst>
                  <a:ext uri="{FF2B5EF4-FFF2-40B4-BE49-F238E27FC236}">
                    <a16:creationId xmlns:a16="http://schemas.microsoft.com/office/drawing/2014/main" id="{7B4E46DF-3805-CF1A-41C8-421F2A8A9FC2}"/>
                  </a:ext>
                </a:extLst>
              </p:cNvPr>
              <p:cNvPicPr/>
              <p:nvPr/>
            </p:nvPicPr>
            <p:blipFill>
              <a:blip r:embed="rId728"/>
              <a:stretch>
                <a:fillRect/>
              </a:stretch>
            </p:blipFill>
            <p:spPr>
              <a:xfrm>
                <a:off x="9896880" y="5587400"/>
                <a:ext cx="19476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729">
            <p14:nvContentPartPr>
              <p14:cNvPr id="237" name="Ink 236">
                <a:extLst>
                  <a:ext uri="{FF2B5EF4-FFF2-40B4-BE49-F238E27FC236}">
                    <a16:creationId xmlns:a16="http://schemas.microsoft.com/office/drawing/2014/main" id="{6612576B-E6D3-2395-7248-648615A81BE5}"/>
                  </a:ext>
                </a:extLst>
              </p14:cNvPr>
              <p14:cNvContentPartPr/>
              <p14:nvPr/>
            </p14:nvContentPartPr>
            <p14:xfrm>
              <a:off x="10347960" y="5722400"/>
              <a:ext cx="270360" cy="10800"/>
            </p14:xfrm>
          </p:contentPart>
        </mc:Choice>
        <mc:Fallback xmlns="">
          <p:pic>
            <p:nvPicPr>
              <p:cNvPr id="237" name="Ink 236">
                <a:extLst>
                  <a:ext uri="{FF2B5EF4-FFF2-40B4-BE49-F238E27FC236}">
                    <a16:creationId xmlns:a16="http://schemas.microsoft.com/office/drawing/2014/main" id="{6612576B-E6D3-2395-7248-648615A81BE5}"/>
                  </a:ext>
                </a:extLst>
              </p:cNvPr>
              <p:cNvPicPr/>
              <p:nvPr/>
            </p:nvPicPr>
            <p:blipFill>
              <a:blip r:embed="rId730"/>
              <a:stretch>
                <a:fillRect/>
              </a:stretch>
            </p:blipFill>
            <p:spPr>
              <a:xfrm>
                <a:off x="10329960" y="5686760"/>
                <a:ext cx="3060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238" name="Ink 237">
                <a:extLst>
                  <a:ext uri="{FF2B5EF4-FFF2-40B4-BE49-F238E27FC236}">
                    <a16:creationId xmlns:a16="http://schemas.microsoft.com/office/drawing/2014/main" id="{50025E84-3006-0B9A-2113-D557C6EAF818}"/>
                  </a:ext>
                </a:extLst>
              </p14:cNvPr>
              <p14:cNvContentPartPr/>
              <p14:nvPr/>
            </p14:nvContentPartPr>
            <p14:xfrm>
              <a:off x="10932600" y="5712320"/>
              <a:ext cx="45360" cy="10800"/>
            </p14:xfrm>
          </p:contentPart>
        </mc:Choice>
        <mc:Fallback xmlns="">
          <p:pic>
            <p:nvPicPr>
              <p:cNvPr id="238" name="Ink 237">
                <a:extLst>
                  <a:ext uri="{FF2B5EF4-FFF2-40B4-BE49-F238E27FC236}">
                    <a16:creationId xmlns:a16="http://schemas.microsoft.com/office/drawing/2014/main" id="{50025E84-3006-0B9A-2113-D557C6EAF818}"/>
                  </a:ext>
                </a:extLst>
              </p:cNvPr>
              <p:cNvPicPr/>
              <p:nvPr/>
            </p:nvPicPr>
            <p:blipFill>
              <a:blip r:embed="rId732"/>
              <a:stretch>
                <a:fillRect/>
              </a:stretch>
            </p:blipFill>
            <p:spPr>
              <a:xfrm>
                <a:off x="10914960" y="5676320"/>
                <a:ext cx="8100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733">
            <p14:nvContentPartPr>
              <p14:cNvPr id="240" name="Ink 239">
                <a:extLst>
                  <a:ext uri="{FF2B5EF4-FFF2-40B4-BE49-F238E27FC236}">
                    <a16:creationId xmlns:a16="http://schemas.microsoft.com/office/drawing/2014/main" id="{6BD3157F-A11D-F96B-7273-42DB94C1DCEF}"/>
                  </a:ext>
                </a:extLst>
              </p14:cNvPr>
              <p14:cNvContentPartPr/>
              <p14:nvPr/>
            </p14:nvContentPartPr>
            <p14:xfrm>
              <a:off x="10881120" y="5354120"/>
              <a:ext cx="120240" cy="378720"/>
            </p14:xfrm>
          </p:contentPart>
        </mc:Choice>
        <mc:Fallback xmlns="">
          <p:pic>
            <p:nvPicPr>
              <p:cNvPr id="240" name="Ink 239">
                <a:extLst>
                  <a:ext uri="{FF2B5EF4-FFF2-40B4-BE49-F238E27FC236}">
                    <a16:creationId xmlns:a16="http://schemas.microsoft.com/office/drawing/2014/main" id="{6BD3157F-A11D-F96B-7273-42DB94C1DCEF}"/>
                  </a:ext>
                </a:extLst>
              </p:cNvPr>
              <p:cNvPicPr/>
              <p:nvPr/>
            </p:nvPicPr>
            <p:blipFill>
              <a:blip r:embed="rId734"/>
              <a:stretch>
                <a:fillRect/>
              </a:stretch>
            </p:blipFill>
            <p:spPr>
              <a:xfrm>
                <a:off x="10863480" y="5318120"/>
                <a:ext cx="155880" cy="450360"/>
              </a:xfrm>
              <a:prstGeom prst="rect">
                <a:avLst/>
              </a:prstGeom>
            </p:spPr>
          </p:pic>
        </mc:Fallback>
      </mc:AlternateContent>
      <mc:AlternateContent xmlns:mc="http://schemas.openxmlformats.org/markup-compatibility/2006" xmlns:p14="http://schemas.microsoft.com/office/powerpoint/2010/main">
        <mc:Choice Requires="p14">
          <p:contentPart p14:bwMode="auto" r:id="rId735">
            <p14:nvContentPartPr>
              <p14:cNvPr id="241" name="Ink 240">
                <a:extLst>
                  <a:ext uri="{FF2B5EF4-FFF2-40B4-BE49-F238E27FC236}">
                    <a16:creationId xmlns:a16="http://schemas.microsoft.com/office/drawing/2014/main" id="{F4513FE5-6F7E-4DFF-74F9-8B326AEB14C8}"/>
                  </a:ext>
                </a:extLst>
              </p14:cNvPr>
              <p14:cNvContentPartPr/>
              <p14:nvPr/>
            </p14:nvContentPartPr>
            <p14:xfrm>
              <a:off x="11018280" y="5615840"/>
              <a:ext cx="360" cy="360"/>
            </p14:xfrm>
          </p:contentPart>
        </mc:Choice>
        <mc:Fallback xmlns="">
          <p:pic>
            <p:nvPicPr>
              <p:cNvPr id="241" name="Ink 240">
                <a:extLst>
                  <a:ext uri="{FF2B5EF4-FFF2-40B4-BE49-F238E27FC236}">
                    <a16:creationId xmlns:a16="http://schemas.microsoft.com/office/drawing/2014/main" id="{F4513FE5-6F7E-4DFF-74F9-8B326AEB14C8}"/>
                  </a:ext>
                </a:extLst>
              </p:cNvPr>
              <p:cNvPicPr/>
              <p:nvPr/>
            </p:nvPicPr>
            <p:blipFill>
              <a:blip r:embed="rId484"/>
              <a:stretch>
                <a:fillRect/>
              </a:stretch>
            </p:blipFill>
            <p:spPr>
              <a:xfrm>
                <a:off x="11000640" y="557984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36">
            <p14:nvContentPartPr>
              <p14:cNvPr id="242" name="Ink 241">
                <a:extLst>
                  <a:ext uri="{FF2B5EF4-FFF2-40B4-BE49-F238E27FC236}">
                    <a16:creationId xmlns:a16="http://schemas.microsoft.com/office/drawing/2014/main" id="{CA93D2C0-E360-EAF4-E872-8EC7EADC3908}"/>
                  </a:ext>
                </a:extLst>
              </p14:cNvPr>
              <p14:cNvContentPartPr/>
              <p14:nvPr/>
            </p14:nvContentPartPr>
            <p14:xfrm>
              <a:off x="11013240" y="5669120"/>
              <a:ext cx="2880" cy="3960"/>
            </p14:xfrm>
          </p:contentPart>
        </mc:Choice>
        <mc:Fallback xmlns="">
          <p:pic>
            <p:nvPicPr>
              <p:cNvPr id="242" name="Ink 241">
                <a:extLst>
                  <a:ext uri="{FF2B5EF4-FFF2-40B4-BE49-F238E27FC236}">
                    <a16:creationId xmlns:a16="http://schemas.microsoft.com/office/drawing/2014/main" id="{CA93D2C0-E360-EAF4-E872-8EC7EADC3908}"/>
                  </a:ext>
                </a:extLst>
              </p:cNvPr>
              <p:cNvPicPr/>
              <p:nvPr/>
            </p:nvPicPr>
            <p:blipFill>
              <a:blip r:embed="rId737"/>
              <a:stretch>
                <a:fillRect/>
              </a:stretch>
            </p:blipFill>
            <p:spPr>
              <a:xfrm>
                <a:off x="10995240" y="5633480"/>
                <a:ext cx="385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738">
            <p14:nvContentPartPr>
              <p14:cNvPr id="243" name="Ink 242">
                <a:extLst>
                  <a:ext uri="{FF2B5EF4-FFF2-40B4-BE49-F238E27FC236}">
                    <a16:creationId xmlns:a16="http://schemas.microsoft.com/office/drawing/2014/main" id="{5B5530C5-18C4-736B-472D-D9F423DB4035}"/>
                  </a:ext>
                </a:extLst>
              </p14:cNvPr>
              <p14:cNvContentPartPr/>
              <p14:nvPr/>
            </p14:nvContentPartPr>
            <p14:xfrm>
              <a:off x="11013240" y="5709800"/>
              <a:ext cx="360" cy="360"/>
            </p14:xfrm>
          </p:contentPart>
        </mc:Choice>
        <mc:Fallback xmlns="">
          <p:pic>
            <p:nvPicPr>
              <p:cNvPr id="243" name="Ink 242">
                <a:extLst>
                  <a:ext uri="{FF2B5EF4-FFF2-40B4-BE49-F238E27FC236}">
                    <a16:creationId xmlns:a16="http://schemas.microsoft.com/office/drawing/2014/main" id="{5B5530C5-18C4-736B-472D-D9F423DB4035}"/>
                  </a:ext>
                </a:extLst>
              </p:cNvPr>
              <p:cNvPicPr/>
              <p:nvPr/>
            </p:nvPicPr>
            <p:blipFill>
              <a:blip r:embed="rId484"/>
              <a:stretch>
                <a:fillRect/>
              </a:stretch>
            </p:blipFill>
            <p:spPr>
              <a:xfrm>
                <a:off x="10995600" y="567380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39">
            <p14:nvContentPartPr>
              <p14:cNvPr id="244" name="Ink 243">
                <a:extLst>
                  <a:ext uri="{FF2B5EF4-FFF2-40B4-BE49-F238E27FC236}">
                    <a16:creationId xmlns:a16="http://schemas.microsoft.com/office/drawing/2014/main" id="{AFD33037-8BB4-B854-E49A-8DB510D6D119}"/>
                  </a:ext>
                </a:extLst>
              </p14:cNvPr>
              <p14:cNvContentPartPr/>
              <p14:nvPr/>
            </p14:nvContentPartPr>
            <p14:xfrm>
              <a:off x="11015760" y="5719880"/>
              <a:ext cx="360" cy="360"/>
            </p14:xfrm>
          </p:contentPart>
        </mc:Choice>
        <mc:Fallback xmlns="">
          <p:pic>
            <p:nvPicPr>
              <p:cNvPr id="244" name="Ink 243">
                <a:extLst>
                  <a:ext uri="{FF2B5EF4-FFF2-40B4-BE49-F238E27FC236}">
                    <a16:creationId xmlns:a16="http://schemas.microsoft.com/office/drawing/2014/main" id="{AFD33037-8BB4-B854-E49A-8DB510D6D119}"/>
                  </a:ext>
                </a:extLst>
              </p:cNvPr>
              <p:cNvPicPr/>
              <p:nvPr/>
            </p:nvPicPr>
            <p:blipFill>
              <a:blip r:embed="rId484"/>
              <a:stretch>
                <a:fillRect/>
              </a:stretch>
            </p:blipFill>
            <p:spPr>
              <a:xfrm>
                <a:off x="10998120" y="568388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40">
            <p14:nvContentPartPr>
              <p14:cNvPr id="246" name="Ink 245">
                <a:extLst>
                  <a:ext uri="{FF2B5EF4-FFF2-40B4-BE49-F238E27FC236}">
                    <a16:creationId xmlns:a16="http://schemas.microsoft.com/office/drawing/2014/main" id="{CC8AB67C-71E4-12F6-0028-961A43E9FFAD}"/>
                  </a:ext>
                </a:extLst>
              </p14:cNvPr>
              <p14:cNvContentPartPr/>
              <p14:nvPr/>
            </p14:nvContentPartPr>
            <p14:xfrm>
              <a:off x="11015760" y="5724920"/>
              <a:ext cx="360" cy="360"/>
            </p14:xfrm>
          </p:contentPart>
        </mc:Choice>
        <mc:Fallback xmlns="">
          <p:pic>
            <p:nvPicPr>
              <p:cNvPr id="246" name="Ink 245">
                <a:extLst>
                  <a:ext uri="{FF2B5EF4-FFF2-40B4-BE49-F238E27FC236}">
                    <a16:creationId xmlns:a16="http://schemas.microsoft.com/office/drawing/2014/main" id="{CC8AB67C-71E4-12F6-0028-961A43E9FFAD}"/>
                  </a:ext>
                </a:extLst>
              </p:cNvPr>
              <p:cNvPicPr/>
              <p:nvPr/>
            </p:nvPicPr>
            <p:blipFill>
              <a:blip r:embed="rId484"/>
              <a:stretch>
                <a:fillRect/>
              </a:stretch>
            </p:blipFill>
            <p:spPr>
              <a:xfrm>
                <a:off x="10998120" y="568928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41">
            <p14:nvContentPartPr>
              <p14:cNvPr id="250" name="Ink 249">
                <a:extLst>
                  <a:ext uri="{FF2B5EF4-FFF2-40B4-BE49-F238E27FC236}">
                    <a16:creationId xmlns:a16="http://schemas.microsoft.com/office/drawing/2014/main" id="{71C36756-2CCC-8FBE-C251-629C30D513CD}"/>
                  </a:ext>
                </a:extLst>
              </p14:cNvPr>
              <p14:cNvContentPartPr/>
              <p14:nvPr/>
            </p14:nvContentPartPr>
            <p14:xfrm>
              <a:off x="9875027" y="5242966"/>
              <a:ext cx="358920" cy="19440"/>
            </p14:xfrm>
          </p:contentPart>
        </mc:Choice>
        <mc:Fallback xmlns="">
          <p:pic>
            <p:nvPicPr>
              <p:cNvPr id="250" name="Ink 249">
                <a:extLst>
                  <a:ext uri="{FF2B5EF4-FFF2-40B4-BE49-F238E27FC236}">
                    <a16:creationId xmlns:a16="http://schemas.microsoft.com/office/drawing/2014/main" id="{71C36756-2CCC-8FBE-C251-629C30D513CD}"/>
                  </a:ext>
                </a:extLst>
              </p:cNvPr>
              <p:cNvPicPr/>
              <p:nvPr/>
            </p:nvPicPr>
            <p:blipFill>
              <a:blip r:embed="rId742"/>
              <a:stretch>
                <a:fillRect/>
              </a:stretch>
            </p:blipFill>
            <p:spPr>
              <a:xfrm>
                <a:off x="9857027" y="5207326"/>
                <a:ext cx="39456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253" name="Ink 252">
                <a:extLst>
                  <a:ext uri="{FF2B5EF4-FFF2-40B4-BE49-F238E27FC236}">
                    <a16:creationId xmlns:a16="http://schemas.microsoft.com/office/drawing/2014/main" id="{40B9089C-130D-CC17-A65B-0CBF478B10A6}"/>
                  </a:ext>
                </a:extLst>
              </p14:cNvPr>
              <p14:cNvContentPartPr/>
              <p14:nvPr/>
            </p14:nvContentPartPr>
            <p14:xfrm>
              <a:off x="10217027" y="5242606"/>
              <a:ext cx="802080" cy="10080"/>
            </p14:xfrm>
          </p:contentPart>
        </mc:Choice>
        <mc:Fallback xmlns="">
          <p:pic>
            <p:nvPicPr>
              <p:cNvPr id="253" name="Ink 252">
                <a:extLst>
                  <a:ext uri="{FF2B5EF4-FFF2-40B4-BE49-F238E27FC236}">
                    <a16:creationId xmlns:a16="http://schemas.microsoft.com/office/drawing/2014/main" id="{40B9089C-130D-CC17-A65B-0CBF478B10A6}"/>
                  </a:ext>
                </a:extLst>
              </p:cNvPr>
              <p:cNvPicPr/>
              <p:nvPr/>
            </p:nvPicPr>
            <p:blipFill>
              <a:blip r:embed="rId744"/>
              <a:stretch>
                <a:fillRect/>
              </a:stretch>
            </p:blipFill>
            <p:spPr>
              <a:xfrm>
                <a:off x="10199387" y="5206966"/>
                <a:ext cx="83772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745">
            <p14:nvContentPartPr>
              <p14:cNvPr id="254" name="Ink 253">
                <a:extLst>
                  <a:ext uri="{FF2B5EF4-FFF2-40B4-BE49-F238E27FC236}">
                    <a16:creationId xmlns:a16="http://schemas.microsoft.com/office/drawing/2014/main" id="{2E517492-82FD-C857-98CE-2849084FBD20}"/>
                  </a:ext>
                </a:extLst>
              </p14:cNvPr>
              <p14:cNvContentPartPr/>
              <p14:nvPr/>
            </p14:nvContentPartPr>
            <p14:xfrm>
              <a:off x="9293243" y="5244406"/>
              <a:ext cx="570960" cy="19440"/>
            </p14:xfrm>
          </p:contentPart>
        </mc:Choice>
        <mc:Fallback xmlns="">
          <p:pic>
            <p:nvPicPr>
              <p:cNvPr id="254" name="Ink 253">
                <a:extLst>
                  <a:ext uri="{FF2B5EF4-FFF2-40B4-BE49-F238E27FC236}">
                    <a16:creationId xmlns:a16="http://schemas.microsoft.com/office/drawing/2014/main" id="{2E517492-82FD-C857-98CE-2849084FBD20}"/>
                  </a:ext>
                </a:extLst>
              </p:cNvPr>
              <p:cNvPicPr/>
              <p:nvPr/>
            </p:nvPicPr>
            <p:blipFill>
              <a:blip r:embed="rId746"/>
              <a:stretch>
                <a:fillRect/>
              </a:stretch>
            </p:blipFill>
            <p:spPr>
              <a:xfrm>
                <a:off x="9275603" y="5208766"/>
                <a:ext cx="606600" cy="91080"/>
              </a:xfrm>
              <a:prstGeom prst="rect">
                <a:avLst/>
              </a:prstGeom>
            </p:spPr>
          </p:pic>
        </mc:Fallback>
      </mc:AlternateContent>
    </p:spTree>
    <p:extLst>
      <p:ext uri="{BB962C8B-B14F-4D97-AF65-F5344CB8AC3E}">
        <p14:creationId xmlns:p14="http://schemas.microsoft.com/office/powerpoint/2010/main" val="353375317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01C8A15-A193-490E-19E1-6C2EEBFB39FB}"/>
              </a:ext>
            </a:extLst>
          </p:cNvPr>
          <p:cNvSpPr>
            <a:spLocks noGrp="1"/>
          </p:cNvSpPr>
          <p:nvPr>
            <p:ph type="subTitle" idx="1"/>
          </p:nvPr>
        </p:nvSpPr>
        <p:spPr>
          <a:xfrm>
            <a:off x="152400" y="304800"/>
            <a:ext cx="9144000" cy="533400"/>
          </a:xfrm>
        </p:spPr>
        <p:txBody>
          <a:bodyPr/>
          <a:lstStyle/>
          <a:p>
            <a:pPr algn="l"/>
            <a:r>
              <a:rPr lang="en-US" dirty="0">
                <a:solidFill>
                  <a:schemeClr val="bg1"/>
                </a:solidFill>
              </a:rPr>
              <a:t>Comments from the Chair</a:t>
            </a:r>
          </a:p>
        </p:txBody>
      </p:sp>
      <p:sp>
        <p:nvSpPr>
          <p:cNvPr id="8" name="TextBox 7">
            <a:extLst>
              <a:ext uri="{FF2B5EF4-FFF2-40B4-BE49-F238E27FC236}">
                <a16:creationId xmlns:a16="http://schemas.microsoft.com/office/drawing/2014/main" id="{C8475609-AFE5-A3E5-130D-EED73BFB7275}"/>
              </a:ext>
            </a:extLst>
          </p:cNvPr>
          <p:cNvSpPr txBox="1"/>
          <p:nvPr/>
        </p:nvSpPr>
        <p:spPr>
          <a:xfrm>
            <a:off x="609600" y="1600200"/>
            <a:ext cx="11277600" cy="1077218"/>
          </a:xfrm>
          <a:prstGeom prst="rect">
            <a:avLst/>
          </a:prstGeom>
          <a:noFill/>
        </p:spPr>
        <p:txBody>
          <a:bodyPr wrap="square" rtlCol="0">
            <a:spAutoFit/>
          </a:bodyPr>
          <a:lstStyle/>
          <a:p>
            <a:r>
              <a:rPr lang="en-US" sz="3200" b="1" dirty="0"/>
              <a:t>Vision for the FY 26-27 Child Care Planning Committee</a:t>
            </a:r>
          </a:p>
          <a:p>
            <a:r>
              <a:rPr lang="en-US" sz="3200" b="1" dirty="0"/>
              <a:t>- Comments from the Chair</a:t>
            </a:r>
          </a:p>
        </p:txBody>
      </p:sp>
      <p:pic>
        <p:nvPicPr>
          <p:cNvPr id="12" name="Picture 11">
            <a:extLst>
              <a:ext uri="{FF2B5EF4-FFF2-40B4-BE49-F238E27FC236}">
                <a16:creationId xmlns:a16="http://schemas.microsoft.com/office/drawing/2014/main" id="{4F2A85A0-46DC-EB51-0381-DC551548EEB4}"/>
              </a:ext>
            </a:extLst>
          </p:cNvPr>
          <p:cNvPicPr>
            <a:picLocks noChangeAspect="1"/>
          </p:cNvPicPr>
          <p:nvPr/>
        </p:nvPicPr>
        <p:blipFill>
          <a:blip r:embed="rId2"/>
          <a:stretch>
            <a:fillRect/>
          </a:stretch>
        </p:blipFill>
        <p:spPr>
          <a:xfrm>
            <a:off x="7543800" y="2209800"/>
            <a:ext cx="4648200" cy="4648200"/>
          </a:xfrm>
          <a:prstGeom prst="rect">
            <a:avLst/>
          </a:prstGeom>
        </p:spPr>
      </p:pic>
      <p:pic>
        <p:nvPicPr>
          <p:cNvPr id="4" name="Picture 3">
            <a:extLst>
              <a:ext uri="{FF2B5EF4-FFF2-40B4-BE49-F238E27FC236}">
                <a16:creationId xmlns:a16="http://schemas.microsoft.com/office/drawing/2014/main" id="{D1D5F473-95B1-AEB0-CA37-8747F7F1A150}"/>
              </a:ext>
            </a:extLst>
          </p:cNvPr>
          <p:cNvPicPr>
            <a:picLocks noChangeAspect="1"/>
          </p:cNvPicPr>
          <p:nvPr/>
        </p:nvPicPr>
        <p:blipFill>
          <a:blip r:embed="rId3"/>
          <a:stretch>
            <a:fillRect/>
          </a:stretch>
        </p:blipFill>
        <p:spPr>
          <a:xfrm>
            <a:off x="152400" y="6345918"/>
            <a:ext cx="1621677" cy="414564"/>
          </a:xfrm>
          <a:prstGeom prst="rect">
            <a:avLst/>
          </a:prstGeom>
        </p:spPr>
      </p:pic>
    </p:spTree>
    <p:extLst>
      <p:ext uri="{BB962C8B-B14F-4D97-AF65-F5344CB8AC3E}">
        <p14:creationId xmlns:p14="http://schemas.microsoft.com/office/powerpoint/2010/main" val="846486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AE487251-F460-50DF-6DEF-436D01024392}"/>
              </a:ext>
            </a:extLst>
          </p:cNvPr>
          <p:cNvGrpSpPr/>
          <p:nvPr/>
        </p:nvGrpSpPr>
        <p:grpSpPr>
          <a:xfrm>
            <a:off x="1273649" y="1524000"/>
            <a:ext cx="9851551" cy="4552718"/>
            <a:chOff x="1390470" y="1233965"/>
            <a:chExt cx="9851551" cy="4552718"/>
          </a:xfrm>
        </p:grpSpPr>
        <p:sp>
          <p:nvSpPr>
            <p:cNvPr id="2" name="Oval 1">
              <a:extLst>
                <a:ext uri="{FF2B5EF4-FFF2-40B4-BE49-F238E27FC236}">
                  <a16:creationId xmlns:a16="http://schemas.microsoft.com/office/drawing/2014/main" id="{8A8EA4FD-8832-3F12-7DE4-9DA3B36244AF}"/>
                </a:ext>
              </a:extLst>
            </p:cNvPr>
            <p:cNvSpPr/>
            <p:nvPr/>
          </p:nvSpPr>
          <p:spPr>
            <a:xfrm>
              <a:off x="1390470" y="1233965"/>
              <a:ext cx="1117928" cy="111792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Oval 13">
              <a:extLst>
                <a:ext uri="{FF2B5EF4-FFF2-40B4-BE49-F238E27FC236}">
                  <a16:creationId xmlns:a16="http://schemas.microsoft.com/office/drawing/2014/main" id="{A5D0C6E2-A6B1-D812-72E1-D83C6F7352EE}"/>
                </a:ext>
              </a:extLst>
            </p:cNvPr>
            <p:cNvSpPr/>
            <p:nvPr/>
          </p:nvSpPr>
          <p:spPr>
            <a:xfrm>
              <a:off x="1390470" y="4533176"/>
              <a:ext cx="1117928" cy="1117928"/>
            </a:xfrm>
            <a:prstGeom prst="ellipse">
              <a:avLst/>
            </a:prstGeom>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3" name="Group 2">
              <a:extLst>
                <a:ext uri="{FF2B5EF4-FFF2-40B4-BE49-F238E27FC236}">
                  <a16:creationId xmlns:a16="http://schemas.microsoft.com/office/drawing/2014/main" id="{B6D80235-2296-02E4-D30B-AD895E3AB52F}"/>
                </a:ext>
              </a:extLst>
            </p:cNvPr>
            <p:cNvGrpSpPr/>
            <p:nvPr/>
          </p:nvGrpSpPr>
          <p:grpSpPr>
            <a:xfrm>
              <a:off x="2747953" y="1233965"/>
              <a:ext cx="3330563" cy="1117928"/>
              <a:chOff x="1419305" y="214296"/>
              <a:chExt cx="2635116" cy="1117928"/>
            </a:xfrm>
          </p:grpSpPr>
          <p:sp>
            <p:nvSpPr>
              <p:cNvPr id="28" name="Rectangle 27">
                <a:extLst>
                  <a:ext uri="{FF2B5EF4-FFF2-40B4-BE49-F238E27FC236}">
                    <a16:creationId xmlns:a16="http://schemas.microsoft.com/office/drawing/2014/main" id="{26AFB653-C82B-39E6-EBC1-A7CB47336320}"/>
                  </a:ext>
                </a:extLst>
              </p:cNvPr>
              <p:cNvSpPr/>
              <p:nvPr/>
            </p:nvSpPr>
            <p:spPr>
              <a:xfrm>
                <a:off x="1419305" y="214296"/>
                <a:ext cx="2635116"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29" name="TextBox 28">
                <a:extLst>
                  <a:ext uri="{FF2B5EF4-FFF2-40B4-BE49-F238E27FC236}">
                    <a16:creationId xmlns:a16="http://schemas.microsoft.com/office/drawing/2014/main" id="{CB3B4293-6650-00EC-75C5-B255A6341DD6}"/>
                  </a:ext>
                </a:extLst>
              </p:cNvPr>
              <p:cNvSpPr txBox="1"/>
              <p:nvPr/>
            </p:nvSpPr>
            <p:spPr>
              <a:xfrm>
                <a:off x="1419305" y="214296"/>
                <a:ext cx="2635116"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000" kern="1200" dirty="0"/>
                  <a:t>Complete the LPC Local Funding Priorities and certify membership annually</a:t>
                </a:r>
              </a:p>
            </p:txBody>
          </p:sp>
        </p:grpSp>
        <p:sp>
          <p:nvSpPr>
            <p:cNvPr id="8" name="Oval 7">
              <a:extLst>
                <a:ext uri="{FF2B5EF4-FFF2-40B4-BE49-F238E27FC236}">
                  <a16:creationId xmlns:a16="http://schemas.microsoft.com/office/drawing/2014/main" id="{052F2FA9-07DC-CB26-7E6D-0F671F3EA889}"/>
                </a:ext>
              </a:extLst>
            </p:cNvPr>
            <p:cNvSpPr/>
            <p:nvPr/>
          </p:nvSpPr>
          <p:spPr>
            <a:xfrm>
              <a:off x="6290094" y="1233965"/>
              <a:ext cx="1117928" cy="111792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9" name="Group 8">
              <a:extLst>
                <a:ext uri="{FF2B5EF4-FFF2-40B4-BE49-F238E27FC236}">
                  <a16:creationId xmlns:a16="http://schemas.microsoft.com/office/drawing/2014/main" id="{FA3A188F-FBDA-321A-47EC-925F8638B993}"/>
                </a:ext>
              </a:extLst>
            </p:cNvPr>
            <p:cNvGrpSpPr/>
            <p:nvPr/>
          </p:nvGrpSpPr>
          <p:grpSpPr>
            <a:xfrm>
              <a:off x="7638651" y="1237722"/>
              <a:ext cx="3331396" cy="1117928"/>
              <a:chOff x="5834151" y="231177"/>
              <a:chExt cx="2635775" cy="1117928"/>
            </a:xfrm>
          </p:grpSpPr>
          <p:sp>
            <p:nvSpPr>
              <p:cNvPr id="26" name="Rectangle 25">
                <a:extLst>
                  <a:ext uri="{FF2B5EF4-FFF2-40B4-BE49-F238E27FC236}">
                    <a16:creationId xmlns:a16="http://schemas.microsoft.com/office/drawing/2014/main" id="{182AA056-E030-A5B3-3135-429A87275FD0}"/>
                  </a:ext>
                </a:extLst>
              </p:cNvPr>
              <p:cNvSpPr/>
              <p:nvPr/>
            </p:nvSpPr>
            <p:spPr>
              <a:xfrm>
                <a:off x="5834151" y="231177"/>
                <a:ext cx="2635775"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27" name="TextBox 26">
                <a:extLst>
                  <a:ext uri="{FF2B5EF4-FFF2-40B4-BE49-F238E27FC236}">
                    <a16:creationId xmlns:a16="http://schemas.microsoft.com/office/drawing/2014/main" id="{75A9935C-FE4C-13EC-2844-9A02C2A17E4B}"/>
                  </a:ext>
                </a:extLst>
              </p:cNvPr>
              <p:cNvSpPr txBox="1"/>
              <p:nvPr/>
            </p:nvSpPr>
            <p:spPr>
              <a:xfrm>
                <a:off x="5834151" y="231177"/>
                <a:ext cx="2635775"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000" kern="1200" dirty="0"/>
                  <a:t>Coordinate the Voluntary Temporary Transfer of Funds process</a:t>
                </a:r>
              </a:p>
            </p:txBody>
          </p:sp>
        </p:grpSp>
        <p:sp>
          <p:nvSpPr>
            <p:cNvPr id="10" name="Oval 9">
              <a:extLst>
                <a:ext uri="{FF2B5EF4-FFF2-40B4-BE49-F238E27FC236}">
                  <a16:creationId xmlns:a16="http://schemas.microsoft.com/office/drawing/2014/main" id="{919D605B-5F2B-C0EB-2750-B77D39E1ADF4}"/>
                </a:ext>
              </a:extLst>
            </p:cNvPr>
            <p:cNvSpPr/>
            <p:nvPr/>
          </p:nvSpPr>
          <p:spPr>
            <a:xfrm>
              <a:off x="1390470" y="2870036"/>
              <a:ext cx="1117928" cy="111792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1" name="Group 10">
              <a:extLst>
                <a:ext uri="{FF2B5EF4-FFF2-40B4-BE49-F238E27FC236}">
                  <a16:creationId xmlns:a16="http://schemas.microsoft.com/office/drawing/2014/main" id="{0F446DD1-59E1-9E4A-EBE7-36CF64B958A1}"/>
                </a:ext>
              </a:extLst>
            </p:cNvPr>
            <p:cNvGrpSpPr/>
            <p:nvPr/>
          </p:nvGrpSpPr>
          <p:grpSpPr>
            <a:xfrm>
              <a:off x="2747953" y="2870036"/>
              <a:ext cx="3330563" cy="1117928"/>
              <a:chOff x="1419305" y="2306473"/>
              <a:chExt cx="2635116" cy="1117928"/>
            </a:xfrm>
          </p:grpSpPr>
          <p:sp>
            <p:nvSpPr>
              <p:cNvPr id="24" name="Rectangle 23">
                <a:extLst>
                  <a:ext uri="{FF2B5EF4-FFF2-40B4-BE49-F238E27FC236}">
                    <a16:creationId xmlns:a16="http://schemas.microsoft.com/office/drawing/2014/main" id="{6102EFC5-6A7B-6E8B-F6DA-FD121B009854}"/>
                  </a:ext>
                </a:extLst>
              </p:cNvPr>
              <p:cNvSpPr/>
              <p:nvPr/>
            </p:nvSpPr>
            <p:spPr>
              <a:xfrm>
                <a:off x="1419305" y="2306473"/>
                <a:ext cx="2635116"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25" name="TextBox 24">
                <a:extLst>
                  <a:ext uri="{FF2B5EF4-FFF2-40B4-BE49-F238E27FC236}">
                    <a16:creationId xmlns:a16="http://schemas.microsoft.com/office/drawing/2014/main" id="{DA46472D-F397-2CFA-A7F5-F3A181BA2041}"/>
                  </a:ext>
                </a:extLst>
              </p:cNvPr>
              <p:cNvSpPr txBox="1"/>
              <p:nvPr/>
            </p:nvSpPr>
            <p:spPr>
              <a:xfrm>
                <a:off x="1419305" y="2306473"/>
                <a:ext cx="2635116"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000" kern="1200" dirty="0"/>
                  <a:t>Provides input on policy issues through the Joint Committee on Legislation</a:t>
                </a:r>
              </a:p>
            </p:txBody>
          </p:sp>
        </p:grpSp>
        <p:sp>
          <p:nvSpPr>
            <p:cNvPr id="12" name="Oval 11">
              <a:extLst>
                <a:ext uri="{FF2B5EF4-FFF2-40B4-BE49-F238E27FC236}">
                  <a16:creationId xmlns:a16="http://schemas.microsoft.com/office/drawing/2014/main" id="{83A96163-B955-8E70-A3E4-09C252C9703B}"/>
                </a:ext>
              </a:extLst>
            </p:cNvPr>
            <p:cNvSpPr/>
            <p:nvPr/>
          </p:nvSpPr>
          <p:spPr>
            <a:xfrm>
              <a:off x="6290094" y="2743200"/>
              <a:ext cx="1117928" cy="111792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3" name="Group 12">
              <a:extLst>
                <a:ext uri="{FF2B5EF4-FFF2-40B4-BE49-F238E27FC236}">
                  <a16:creationId xmlns:a16="http://schemas.microsoft.com/office/drawing/2014/main" id="{BCA305A2-27EC-DECD-7B48-38C8A8A86D98}"/>
                </a:ext>
              </a:extLst>
            </p:cNvPr>
            <p:cNvGrpSpPr/>
            <p:nvPr/>
          </p:nvGrpSpPr>
          <p:grpSpPr>
            <a:xfrm>
              <a:off x="7629125" y="2839637"/>
              <a:ext cx="3612896" cy="1302959"/>
              <a:chOff x="5817418" y="2268282"/>
              <a:chExt cx="2858496" cy="1302959"/>
            </a:xfrm>
          </p:grpSpPr>
          <p:sp>
            <p:nvSpPr>
              <p:cNvPr id="22" name="Rectangle 21">
                <a:extLst>
                  <a:ext uri="{FF2B5EF4-FFF2-40B4-BE49-F238E27FC236}">
                    <a16:creationId xmlns:a16="http://schemas.microsoft.com/office/drawing/2014/main" id="{A5DDFE32-6B11-E988-047C-B96728B1E307}"/>
                  </a:ext>
                </a:extLst>
              </p:cNvPr>
              <p:cNvSpPr/>
              <p:nvPr/>
            </p:nvSpPr>
            <p:spPr>
              <a:xfrm>
                <a:off x="5824955" y="2453313"/>
                <a:ext cx="2850959"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23" name="TextBox 22">
                <a:extLst>
                  <a:ext uri="{FF2B5EF4-FFF2-40B4-BE49-F238E27FC236}">
                    <a16:creationId xmlns:a16="http://schemas.microsoft.com/office/drawing/2014/main" id="{B24739F6-8EB0-191D-FFD1-966F8DE359DB}"/>
                  </a:ext>
                </a:extLst>
              </p:cNvPr>
              <p:cNvSpPr txBox="1"/>
              <p:nvPr/>
            </p:nvSpPr>
            <p:spPr>
              <a:xfrm>
                <a:off x="5817418" y="2268282"/>
                <a:ext cx="2850959"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000" kern="1200" dirty="0"/>
                  <a:t>Develop a Child Care Needs Assessment every five years</a:t>
                </a:r>
              </a:p>
            </p:txBody>
          </p:sp>
        </p:grpSp>
        <p:grpSp>
          <p:nvGrpSpPr>
            <p:cNvPr id="15" name="Group 14">
              <a:extLst>
                <a:ext uri="{FF2B5EF4-FFF2-40B4-BE49-F238E27FC236}">
                  <a16:creationId xmlns:a16="http://schemas.microsoft.com/office/drawing/2014/main" id="{335891C6-5882-AFA7-AF6B-46AF1020EDA4}"/>
                </a:ext>
              </a:extLst>
            </p:cNvPr>
            <p:cNvGrpSpPr/>
            <p:nvPr/>
          </p:nvGrpSpPr>
          <p:grpSpPr>
            <a:xfrm>
              <a:off x="2804788" y="4668755"/>
              <a:ext cx="3330563" cy="1117928"/>
              <a:chOff x="1419305" y="4398650"/>
              <a:chExt cx="2635116" cy="1117928"/>
            </a:xfrm>
          </p:grpSpPr>
          <p:sp>
            <p:nvSpPr>
              <p:cNvPr id="20" name="Rectangle 19">
                <a:extLst>
                  <a:ext uri="{FF2B5EF4-FFF2-40B4-BE49-F238E27FC236}">
                    <a16:creationId xmlns:a16="http://schemas.microsoft.com/office/drawing/2014/main" id="{024A8926-B607-83A7-B045-316D9EA0FF0B}"/>
                  </a:ext>
                </a:extLst>
              </p:cNvPr>
              <p:cNvSpPr/>
              <p:nvPr/>
            </p:nvSpPr>
            <p:spPr>
              <a:xfrm>
                <a:off x="1419305" y="4398650"/>
                <a:ext cx="2635116"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21" name="TextBox 20">
                <a:extLst>
                  <a:ext uri="{FF2B5EF4-FFF2-40B4-BE49-F238E27FC236}">
                    <a16:creationId xmlns:a16="http://schemas.microsoft.com/office/drawing/2014/main" id="{0099A009-23DA-DE01-EEE6-148CB05159FA}"/>
                  </a:ext>
                </a:extLst>
              </p:cNvPr>
              <p:cNvSpPr txBox="1"/>
              <p:nvPr/>
            </p:nvSpPr>
            <p:spPr>
              <a:xfrm>
                <a:off x="1419305" y="4398650"/>
                <a:ext cx="2635116"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000" kern="1200" dirty="0"/>
                  <a:t>Plan for Universal PreKindergarten Mixed Delivery System</a:t>
                </a:r>
              </a:p>
            </p:txBody>
          </p:sp>
        </p:grpSp>
        <p:sp>
          <p:nvSpPr>
            <p:cNvPr id="16" name="Oval 15">
              <a:extLst>
                <a:ext uri="{FF2B5EF4-FFF2-40B4-BE49-F238E27FC236}">
                  <a16:creationId xmlns:a16="http://schemas.microsoft.com/office/drawing/2014/main" id="{C8A50CD1-2D82-AEE5-C1C3-F79A5514399C}"/>
                </a:ext>
              </a:extLst>
            </p:cNvPr>
            <p:cNvSpPr/>
            <p:nvPr/>
          </p:nvSpPr>
          <p:spPr>
            <a:xfrm>
              <a:off x="6290094" y="4533176"/>
              <a:ext cx="1117928" cy="1117928"/>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7" name="Group 16">
              <a:extLst>
                <a:ext uri="{FF2B5EF4-FFF2-40B4-BE49-F238E27FC236}">
                  <a16:creationId xmlns:a16="http://schemas.microsoft.com/office/drawing/2014/main" id="{42292D5F-DF89-2D20-1F1B-048A44C7D6AA}"/>
                </a:ext>
              </a:extLst>
            </p:cNvPr>
            <p:cNvGrpSpPr/>
            <p:nvPr/>
          </p:nvGrpSpPr>
          <p:grpSpPr>
            <a:xfrm>
              <a:off x="7555195" y="4470121"/>
              <a:ext cx="3414854" cy="1117928"/>
              <a:chOff x="5834480" y="4279591"/>
              <a:chExt cx="2701806" cy="1117928"/>
            </a:xfrm>
          </p:grpSpPr>
          <p:sp>
            <p:nvSpPr>
              <p:cNvPr id="18" name="Rectangle 17">
                <a:extLst>
                  <a:ext uri="{FF2B5EF4-FFF2-40B4-BE49-F238E27FC236}">
                    <a16:creationId xmlns:a16="http://schemas.microsoft.com/office/drawing/2014/main" id="{AE8399D0-59DA-03FC-F401-48CDB1BC4E50}"/>
                  </a:ext>
                </a:extLst>
              </p:cNvPr>
              <p:cNvSpPr/>
              <p:nvPr/>
            </p:nvSpPr>
            <p:spPr>
              <a:xfrm>
                <a:off x="5834480" y="4279591"/>
                <a:ext cx="2635116" cy="11179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000"/>
              </a:p>
            </p:txBody>
          </p:sp>
          <p:sp>
            <p:nvSpPr>
              <p:cNvPr id="19" name="TextBox 18">
                <a:extLst>
                  <a:ext uri="{FF2B5EF4-FFF2-40B4-BE49-F238E27FC236}">
                    <a16:creationId xmlns:a16="http://schemas.microsoft.com/office/drawing/2014/main" id="{AA2BF821-D6B7-1557-7A5C-F4981F5C1891}"/>
                  </a:ext>
                </a:extLst>
              </p:cNvPr>
              <p:cNvSpPr txBox="1"/>
              <p:nvPr/>
            </p:nvSpPr>
            <p:spPr>
              <a:xfrm>
                <a:off x="5901170" y="4279591"/>
                <a:ext cx="2635116" cy="111792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Font typeface="Arial" panose="020B0604020202020204" pitchFamily="34" charset="0"/>
                  <a:buNone/>
                </a:pPr>
                <a:r>
                  <a:rPr lang="en-US" sz="2000" kern="1200" dirty="0"/>
                  <a:t>Develop countywide ECE strategic plan every five years</a:t>
                </a:r>
              </a:p>
            </p:txBody>
          </p:sp>
        </p:grpSp>
      </p:grpSp>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3"/>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8</a:t>
            </a:fld>
            <a:endParaRPr lang="en-US" sz="1400" dirty="0"/>
          </a:p>
        </p:txBody>
      </p:sp>
      <p:sp>
        <p:nvSpPr>
          <p:cNvPr id="6" name="TextBox 5">
            <a:extLst>
              <a:ext uri="{FF2B5EF4-FFF2-40B4-BE49-F238E27FC236}">
                <a16:creationId xmlns:a16="http://schemas.microsoft.com/office/drawing/2014/main" id="{A936DCAC-F409-D87E-922D-2DBB05767D5A}"/>
              </a:ext>
            </a:extLst>
          </p:cNvPr>
          <p:cNvSpPr txBox="1"/>
          <p:nvPr/>
        </p:nvSpPr>
        <p:spPr>
          <a:xfrm>
            <a:off x="360218" y="184859"/>
            <a:ext cx="7543800" cy="461665"/>
          </a:xfrm>
          <a:prstGeom prst="rect">
            <a:avLst/>
          </a:prstGeom>
          <a:noFill/>
        </p:spPr>
        <p:txBody>
          <a:bodyPr wrap="square" rtlCol="0">
            <a:spAutoFit/>
          </a:bodyPr>
          <a:lstStyle/>
          <a:p>
            <a:r>
              <a:rPr lang="en-US" sz="2400" b="1" dirty="0">
                <a:solidFill>
                  <a:schemeClr val="bg1"/>
                </a:solidFill>
              </a:rPr>
              <a:t>Key Responsibilities of the Planning Committee</a:t>
            </a:r>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4"/>
          <a:srcRect/>
          <a:stretch/>
        </p:blipFill>
        <p:spPr>
          <a:xfrm>
            <a:off x="7568094" y="137819"/>
            <a:ext cx="1752600" cy="592790"/>
          </a:xfrm>
          <a:prstGeom prst="rect">
            <a:avLst/>
          </a:prstGeom>
        </p:spPr>
      </p:pic>
      <p:pic>
        <p:nvPicPr>
          <p:cNvPr id="38" name="Graphic 37" descr="Blueprint outline">
            <a:extLst>
              <a:ext uri="{FF2B5EF4-FFF2-40B4-BE49-F238E27FC236}">
                <a16:creationId xmlns:a16="http://schemas.microsoft.com/office/drawing/2014/main" id="{6B323500-2090-38E2-68AD-407E7F8EBC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95870" y="4920392"/>
            <a:ext cx="914400" cy="914400"/>
          </a:xfrm>
          <a:prstGeom prst="rect">
            <a:avLst/>
          </a:prstGeom>
        </p:spPr>
      </p:pic>
      <p:pic>
        <p:nvPicPr>
          <p:cNvPr id="40" name="Graphic 39" descr="Schoolhouse outline">
            <a:extLst>
              <a:ext uri="{FF2B5EF4-FFF2-40B4-BE49-F238E27FC236}">
                <a16:creationId xmlns:a16="http://schemas.microsoft.com/office/drawing/2014/main" id="{2E5EF78D-BF36-933D-6E9C-5AA1F777D1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68420" y="4871637"/>
            <a:ext cx="914400" cy="914400"/>
          </a:xfrm>
          <a:prstGeom prst="rect">
            <a:avLst/>
          </a:prstGeom>
        </p:spPr>
      </p:pic>
      <p:pic>
        <p:nvPicPr>
          <p:cNvPr id="44" name="Graphic 43" descr="Children outline">
            <a:extLst>
              <a:ext uri="{FF2B5EF4-FFF2-40B4-BE49-F238E27FC236}">
                <a16:creationId xmlns:a16="http://schemas.microsoft.com/office/drawing/2014/main" id="{F38D6379-EA75-DF0B-6AA7-F617D1FBBE7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274082" y="3135381"/>
            <a:ext cx="914400" cy="914400"/>
          </a:xfrm>
          <a:prstGeom prst="rect">
            <a:avLst/>
          </a:prstGeom>
        </p:spPr>
      </p:pic>
      <p:pic>
        <p:nvPicPr>
          <p:cNvPr id="48" name="Graphic 47" descr="Piggy Bank outline">
            <a:extLst>
              <a:ext uri="{FF2B5EF4-FFF2-40B4-BE49-F238E27FC236}">
                <a16:creationId xmlns:a16="http://schemas.microsoft.com/office/drawing/2014/main" id="{496583A1-1A38-FBDF-5575-69065520831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20420" y="1606352"/>
            <a:ext cx="914400" cy="914400"/>
          </a:xfrm>
          <a:prstGeom prst="rect">
            <a:avLst/>
          </a:prstGeom>
        </p:spPr>
      </p:pic>
      <p:pic>
        <p:nvPicPr>
          <p:cNvPr id="50" name="Graphic 49" descr="Clipboard Checked outline">
            <a:extLst>
              <a:ext uri="{FF2B5EF4-FFF2-40B4-BE49-F238E27FC236}">
                <a16:creationId xmlns:a16="http://schemas.microsoft.com/office/drawing/2014/main" id="{88C2571F-8E10-0246-CA97-765C6E70A6A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368420" y="1614525"/>
            <a:ext cx="914400" cy="914400"/>
          </a:xfrm>
          <a:prstGeom prst="rect">
            <a:avLst/>
          </a:prstGeom>
        </p:spPr>
      </p:pic>
      <p:pic>
        <p:nvPicPr>
          <p:cNvPr id="52" name="Graphic 51" descr="Group brainstorm outline">
            <a:extLst>
              <a:ext uri="{FF2B5EF4-FFF2-40B4-BE49-F238E27FC236}">
                <a16:creationId xmlns:a16="http://schemas.microsoft.com/office/drawing/2014/main" id="{79C7E1A4-7AD1-0369-5F8D-8E4278E53B3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375413" y="3225749"/>
            <a:ext cx="914400" cy="914400"/>
          </a:xfrm>
          <a:prstGeom prst="rect">
            <a:avLst/>
          </a:prstGeom>
        </p:spPr>
      </p:pic>
    </p:spTree>
    <p:extLst>
      <p:ext uri="{BB962C8B-B14F-4D97-AF65-F5344CB8AC3E}">
        <p14:creationId xmlns:p14="http://schemas.microsoft.com/office/powerpoint/2010/main" val="758245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hand touching a screen with a finger&#10;&#10;Description automatically generated">
            <a:extLst>
              <a:ext uri="{FF2B5EF4-FFF2-40B4-BE49-F238E27FC236}">
                <a16:creationId xmlns:a16="http://schemas.microsoft.com/office/drawing/2014/main" id="{F1A2DA7A-7521-DC63-24C7-A9E6C56113CE}"/>
              </a:ext>
            </a:extLst>
          </p:cNvPr>
          <p:cNvPicPr>
            <a:picLocks noChangeAspect="1"/>
          </p:cNvPicPr>
          <p:nvPr/>
        </p:nvPicPr>
        <p:blipFill>
          <a:blip r:embed="rId2">
            <a:extLst>
              <a:ext uri="{BEBA8EAE-BF5A-486C-A8C5-ECC9F3942E4B}">
                <a14:imgProps xmlns:a14="http://schemas.microsoft.com/office/drawing/2010/main">
                  <a14:imgLayer r:embed="rId3">
                    <a14:imgEffect>
                      <a14:artisticCutout/>
                    </a14:imgEffect>
                  </a14:imgLayer>
                </a14:imgProps>
              </a:ext>
            </a:extLst>
          </a:blip>
          <a:srcRect l="7108"/>
          <a:stretch/>
        </p:blipFill>
        <p:spPr>
          <a:xfrm>
            <a:off x="7391400" y="4267200"/>
            <a:ext cx="4978642" cy="2660472"/>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14969FD0-2E1F-2CA6-27B8-DB94F26BDA13}"/>
              </a:ext>
            </a:extLst>
          </p:cNvPr>
          <p:cNvPicPr>
            <a:picLocks noChangeAspect="1"/>
          </p:cNvPicPr>
          <p:nvPr/>
        </p:nvPicPr>
        <p:blipFill>
          <a:blip r:embed="rId4"/>
          <a:stretch>
            <a:fillRect/>
          </a:stretch>
        </p:blipFill>
        <p:spPr>
          <a:xfrm>
            <a:off x="381000" y="6400800"/>
            <a:ext cx="1625269" cy="411735"/>
          </a:xfrm>
          <a:prstGeom prst="rect">
            <a:avLst/>
          </a:prstGeom>
        </p:spPr>
      </p:pic>
      <p:sp>
        <p:nvSpPr>
          <p:cNvPr id="5" name="TextBox 4">
            <a:extLst>
              <a:ext uri="{FF2B5EF4-FFF2-40B4-BE49-F238E27FC236}">
                <a16:creationId xmlns:a16="http://schemas.microsoft.com/office/drawing/2014/main" id="{DB807B36-4645-B9B2-9F60-579B62620698}"/>
              </a:ext>
            </a:extLst>
          </p:cNvPr>
          <p:cNvSpPr txBox="1"/>
          <p:nvPr/>
        </p:nvSpPr>
        <p:spPr>
          <a:xfrm>
            <a:off x="11544822" y="6415630"/>
            <a:ext cx="482269" cy="307777"/>
          </a:xfrm>
          <a:prstGeom prst="rect">
            <a:avLst/>
          </a:prstGeom>
          <a:noFill/>
        </p:spPr>
        <p:txBody>
          <a:bodyPr wrap="square" rtlCol="0">
            <a:spAutoFit/>
          </a:bodyPr>
          <a:lstStyle/>
          <a:p>
            <a:fld id="{098D37BC-3BF7-D240-84D8-684447399688}" type="slidenum">
              <a:rPr lang="en-US" sz="1400" smtClean="0"/>
              <a:t>9</a:t>
            </a:fld>
            <a:endParaRPr lang="en-US" sz="1400" dirty="0"/>
          </a:p>
        </p:txBody>
      </p:sp>
      <p:pic>
        <p:nvPicPr>
          <p:cNvPr id="7" name="Picture 6">
            <a:extLst>
              <a:ext uri="{FF2B5EF4-FFF2-40B4-BE49-F238E27FC236}">
                <a16:creationId xmlns:a16="http://schemas.microsoft.com/office/drawing/2014/main" id="{2121358D-615E-69C2-2774-234BA9D364D6}"/>
              </a:ext>
            </a:extLst>
          </p:cNvPr>
          <p:cNvPicPr>
            <a:picLocks noChangeAspect="1"/>
          </p:cNvPicPr>
          <p:nvPr/>
        </p:nvPicPr>
        <p:blipFill>
          <a:blip r:embed="rId5"/>
          <a:srcRect/>
          <a:stretch/>
        </p:blipFill>
        <p:spPr>
          <a:xfrm>
            <a:off x="7568094" y="137819"/>
            <a:ext cx="1752600" cy="592790"/>
          </a:xfrm>
          <a:prstGeom prst="rect">
            <a:avLst/>
          </a:prstGeom>
        </p:spPr>
      </p:pic>
      <p:sp>
        <p:nvSpPr>
          <p:cNvPr id="2" name="TextBox 1">
            <a:extLst>
              <a:ext uri="{FF2B5EF4-FFF2-40B4-BE49-F238E27FC236}">
                <a16:creationId xmlns:a16="http://schemas.microsoft.com/office/drawing/2014/main" id="{210EDDDB-8F6F-5BD1-EF42-D4370C6C518D}"/>
              </a:ext>
            </a:extLst>
          </p:cNvPr>
          <p:cNvSpPr txBox="1"/>
          <p:nvPr/>
        </p:nvSpPr>
        <p:spPr>
          <a:xfrm>
            <a:off x="210693" y="264145"/>
            <a:ext cx="7924800" cy="461665"/>
          </a:xfrm>
          <a:prstGeom prst="rect">
            <a:avLst/>
          </a:prstGeom>
          <a:noFill/>
        </p:spPr>
        <p:txBody>
          <a:bodyPr wrap="square" rtlCol="0">
            <a:spAutoFit/>
          </a:bodyPr>
          <a:lstStyle/>
          <a:p>
            <a:r>
              <a:rPr lang="en-US" sz="2400" b="1" dirty="0">
                <a:solidFill>
                  <a:schemeClr val="bg1"/>
                </a:solidFill>
              </a:rPr>
              <a:t>Responsibility #1: </a:t>
            </a:r>
            <a:r>
              <a:rPr lang="en-US" sz="2400" dirty="0">
                <a:solidFill>
                  <a:schemeClr val="bg1"/>
                </a:solidFill>
              </a:rPr>
              <a:t>Voluntary Temporary Transfer of Funds</a:t>
            </a:r>
          </a:p>
        </p:txBody>
      </p:sp>
      <p:sp>
        <p:nvSpPr>
          <p:cNvPr id="3" name="Content Placeholder 2">
            <a:extLst>
              <a:ext uri="{FF2B5EF4-FFF2-40B4-BE49-F238E27FC236}">
                <a16:creationId xmlns:a16="http://schemas.microsoft.com/office/drawing/2014/main" id="{7A7D3E94-6502-9212-B5A4-B00EE5766D26}"/>
              </a:ext>
            </a:extLst>
          </p:cNvPr>
          <p:cNvSpPr txBox="1">
            <a:spLocks/>
          </p:cNvSpPr>
          <p:nvPr/>
        </p:nvSpPr>
        <p:spPr>
          <a:xfrm>
            <a:off x="4648200" y="3667052"/>
            <a:ext cx="6715125" cy="254621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0" lvl="1">
              <a:spcBef>
                <a:spcPts val="0"/>
              </a:spcBef>
            </a:pPr>
            <a:endParaRPr lang="en-US" dirty="0"/>
          </a:p>
          <a:p>
            <a:pPr marL="457200" lvl="1" indent="0" defTabSz="457200">
              <a:spcBef>
                <a:spcPts val="0"/>
              </a:spcBef>
              <a:buFont typeface="Arial" panose="020B0604020202020204" pitchFamily="34" charset="0"/>
              <a:buNone/>
            </a:pPr>
            <a:endParaRPr lang="en-US" sz="3200" dirty="0"/>
          </a:p>
          <a:p>
            <a:pPr lvl="1" defTabSz="457200">
              <a:spcBef>
                <a:spcPts val="0"/>
              </a:spcBef>
              <a:buFont typeface="Wingdings" panose="05000000000000000000" pitchFamily="2" charset="2"/>
              <a:buChar char="§"/>
            </a:pPr>
            <a:endParaRPr lang="en-US" sz="2800" dirty="0">
              <a:solidFill>
                <a:prstClr val="white">
                  <a:lumMod val="50000"/>
                </a:prstClr>
              </a:solidFill>
            </a:endParaRPr>
          </a:p>
          <a:p>
            <a:pPr lvl="2" defTabSz="457200">
              <a:spcBef>
                <a:spcPts val="0"/>
              </a:spcBef>
              <a:buFontTx/>
              <a:buChar char="-"/>
            </a:pPr>
            <a:endParaRPr lang="en-US" sz="2800" dirty="0">
              <a:solidFill>
                <a:prstClr val="white">
                  <a:lumMod val="50000"/>
                </a:prstClr>
              </a:solidFill>
            </a:endParaRPr>
          </a:p>
        </p:txBody>
      </p:sp>
      <p:sp>
        <p:nvSpPr>
          <p:cNvPr id="8" name="Title 9">
            <a:extLst>
              <a:ext uri="{FF2B5EF4-FFF2-40B4-BE49-F238E27FC236}">
                <a16:creationId xmlns:a16="http://schemas.microsoft.com/office/drawing/2014/main" id="{DB83B932-FAC9-963A-98E4-56F1167BEE13}"/>
              </a:ext>
            </a:extLst>
          </p:cNvPr>
          <p:cNvSpPr txBox="1">
            <a:spLocks/>
          </p:cNvSpPr>
          <p:nvPr/>
        </p:nvSpPr>
        <p:spPr>
          <a:xfrm>
            <a:off x="210693" y="1103686"/>
            <a:ext cx="11953875" cy="5446110"/>
          </a:xfrm>
          <a:prstGeom prst="rect">
            <a:avLst/>
          </a:prstGeom>
        </p:spPr>
        <p:txBody>
          <a:bodyPr/>
          <a:lstStyle>
            <a:lvl1pPr algn="l" defTabSz="914400" rtl="0" eaLnBrk="1" latinLnBrk="0" hangingPunct="1">
              <a:lnSpc>
                <a:spcPct val="90000"/>
              </a:lnSpc>
              <a:spcBef>
                <a:spcPct val="0"/>
              </a:spcBef>
              <a:buNone/>
              <a:defRPr sz="2800" b="1" i="0" kern="1200">
                <a:solidFill>
                  <a:schemeClr val="bg1"/>
                </a:solidFill>
                <a:latin typeface="Calibri" panose="020F0502020204030204" pitchFamily="34" charset="0"/>
                <a:ea typeface="+mj-ea"/>
                <a:cs typeface="Calibri" panose="020F0502020204030204" pitchFamily="34" charset="0"/>
              </a:defRPr>
            </a:lvl1pPr>
          </a:lstStyle>
          <a:p>
            <a:pPr marL="342900" indent="-342900">
              <a:buFont typeface="Arial" panose="020B0604020202020204" pitchFamily="34" charset="0"/>
              <a:buChar char="•"/>
            </a:pPr>
            <a:r>
              <a:rPr lang="en-US" sz="2400" dirty="0">
                <a:solidFill>
                  <a:schemeClr val="tx1"/>
                </a:solidFill>
              </a:rPr>
              <a:t>Temporary transfer of funds between ECE contracts from the California Department of Education or the California Department of Social Services</a:t>
            </a:r>
          </a:p>
          <a:p>
            <a:pPr marL="800100" lvl="1" indent="-342900">
              <a:buFontTx/>
              <a:buChar char="-"/>
            </a:pPr>
            <a:r>
              <a:rPr lang="en-US" sz="2000" b="0" dirty="0">
                <a:solidFill>
                  <a:schemeClr val="tx1"/>
                </a:solidFill>
              </a:rPr>
              <a:t>Available for programs that may be under- or over-earning their contracts</a:t>
            </a:r>
          </a:p>
          <a:p>
            <a:pPr marL="800100" lvl="1" indent="-342900">
              <a:buFontTx/>
              <a:buChar char="-"/>
            </a:pPr>
            <a:r>
              <a:rPr lang="en-US" sz="2000" b="0" dirty="0">
                <a:solidFill>
                  <a:schemeClr val="tx1"/>
                </a:solidFill>
              </a:rPr>
              <a:t>Ensures that funds are retained within LA County</a:t>
            </a:r>
          </a:p>
          <a:p>
            <a:pPr lvl="1"/>
            <a:endParaRPr lang="en-US" sz="2000" b="0" dirty="0">
              <a:solidFill>
                <a:schemeClr val="tx1"/>
              </a:solidFill>
            </a:endParaRPr>
          </a:p>
          <a:p>
            <a:pPr marL="342900" indent="-342900">
              <a:buFont typeface="Arial" panose="020B0604020202020204" pitchFamily="34" charset="0"/>
              <a:buChar char="•"/>
            </a:pPr>
            <a:r>
              <a:rPr lang="en-US" sz="2400" dirty="0">
                <a:solidFill>
                  <a:schemeClr val="tx1"/>
                </a:solidFill>
              </a:rPr>
              <a:t>Eligible Programs</a:t>
            </a:r>
          </a:p>
          <a:p>
            <a:pPr marL="800100" lvl="1" indent="-342900">
              <a:buFontTx/>
              <a:buChar char="-"/>
            </a:pPr>
            <a:r>
              <a:rPr lang="en-US" sz="2000" b="0" dirty="0">
                <a:solidFill>
                  <a:schemeClr val="tx1"/>
                </a:solidFill>
              </a:rPr>
              <a:t>General Child Care and Development (CCTR)</a:t>
            </a:r>
          </a:p>
          <a:p>
            <a:pPr marL="1257300" lvl="2" indent="-342900">
              <a:buFont typeface="Courier New" panose="02070309020205020404" pitchFamily="49" charset="0"/>
              <a:buChar char="o"/>
            </a:pPr>
            <a:r>
              <a:rPr lang="en-US" sz="2000" b="0" dirty="0">
                <a:solidFill>
                  <a:schemeClr val="tx1"/>
                </a:solidFill>
              </a:rPr>
              <a:t>Includes CCTR administered Family Child Care Home Education Networks (FCCHEN)</a:t>
            </a:r>
          </a:p>
          <a:p>
            <a:pPr marL="800100" lvl="1" indent="-342900">
              <a:buFontTx/>
              <a:buChar char="-"/>
            </a:pPr>
            <a:r>
              <a:rPr lang="en-US" sz="2000" b="0" dirty="0">
                <a:solidFill>
                  <a:schemeClr val="tx1"/>
                </a:solidFill>
              </a:rPr>
              <a:t>Family Child Care Home Education Network (CFCC)</a:t>
            </a:r>
          </a:p>
          <a:p>
            <a:pPr marL="800100" lvl="1" indent="-342900">
              <a:buFontTx/>
              <a:buChar char="-"/>
            </a:pPr>
            <a:r>
              <a:rPr lang="en-US" sz="2000" b="0" dirty="0">
                <a:solidFill>
                  <a:schemeClr val="tx1"/>
                </a:solidFill>
              </a:rPr>
              <a:t>Alternate Payment Program (CAPP)</a:t>
            </a:r>
          </a:p>
          <a:p>
            <a:pPr marL="800100" lvl="1" indent="-342900">
              <a:buFontTx/>
              <a:buChar char="-"/>
            </a:pPr>
            <a:r>
              <a:rPr lang="en-US" sz="2000" b="0" dirty="0">
                <a:solidFill>
                  <a:schemeClr val="tx1"/>
                </a:solidFill>
              </a:rPr>
              <a:t>California State Preschool Program (CSPP)</a:t>
            </a:r>
          </a:p>
          <a:p>
            <a:pPr lvl="1"/>
            <a:endParaRPr lang="en-US" sz="2000" b="0" dirty="0">
              <a:solidFill>
                <a:schemeClr val="tx1"/>
              </a:solidFill>
            </a:endParaRPr>
          </a:p>
          <a:p>
            <a:pPr marL="342900" indent="-342900">
              <a:buFont typeface="Arial" panose="020B0604020202020204" pitchFamily="34" charset="0"/>
              <a:buChar char="•"/>
            </a:pPr>
            <a:r>
              <a:rPr lang="en-US" sz="2400" dirty="0">
                <a:solidFill>
                  <a:schemeClr val="tx1"/>
                </a:solidFill>
              </a:rPr>
              <a:t>Timeline</a:t>
            </a:r>
          </a:p>
          <a:p>
            <a:pPr marL="914400" lvl="1" indent="-457200">
              <a:buFont typeface="Arial" panose="020B0604020202020204" pitchFamily="34" charset="0"/>
              <a:buChar char="•"/>
            </a:pPr>
            <a:r>
              <a:rPr lang="en-US" sz="2000" b="0" dirty="0">
                <a:solidFill>
                  <a:schemeClr val="tx1"/>
                </a:solidFill>
              </a:rPr>
              <a:t>Fall – October/November 2026</a:t>
            </a:r>
          </a:p>
          <a:p>
            <a:pPr marL="914400" lvl="1" indent="-457200">
              <a:buFont typeface="Arial" panose="020B0604020202020204" pitchFamily="34" charset="0"/>
              <a:buChar char="•"/>
            </a:pPr>
            <a:r>
              <a:rPr lang="en-US" sz="2000" b="0" dirty="0">
                <a:solidFill>
                  <a:schemeClr val="tx1"/>
                </a:solidFill>
              </a:rPr>
              <a:t>Spring – April/May 2027</a:t>
            </a:r>
          </a:p>
          <a:p>
            <a:pPr marL="457200" indent="-457200">
              <a:buFont typeface="Arial" panose="020B0604020202020204" pitchFamily="34" charset="0"/>
              <a:buChar char="•"/>
            </a:pPr>
            <a:endParaRPr lang="en-US" b="0" dirty="0">
              <a:solidFill>
                <a:schemeClr val="tx1"/>
              </a:solidFill>
            </a:endParaRPr>
          </a:p>
          <a:p>
            <a:endParaRPr lang="en-US" b="0"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279272550"/>
      </p:ext>
    </p:extLst>
  </p:cSld>
  <p:clrMapOvr>
    <a:masterClrMapping/>
  </p:clrMapOvr>
</p:sld>
</file>

<file path=ppt/theme/theme1.xml><?xml version="1.0" encoding="utf-8"?>
<a:theme xmlns:a="http://schemas.openxmlformats.org/drawingml/2006/main" name="Custom Design">
  <a:themeElements>
    <a:clrScheme name="OAECE 2024">
      <a:dk1>
        <a:srgbClr val="000000"/>
      </a:dk1>
      <a:lt1>
        <a:srgbClr val="FFFFFF"/>
      </a:lt1>
      <a:dk2>
        <a:srgbClr val="4991AB"/>
      </a:dk2>
      <a:lt2>
        <a:srgbClr val="B9E7E2"/>
      </a:lt2>
      <a:accent1>
        <a:srgbClr val="047799"/>
      </a:accent1>
      <a:accent2>
        <a:srgbClr val="44BFB5"/>
      </a:accent2>
      <a:accent3>
        <a:srgbClr val="8AC040"/>
      </a:accent3>
      <a:accent4>
        <a:srgbClr val="7270A4"/>
      </a:accent4>
      <a:accent5>
        <a:srgbClr val="F89851"/>
      </a:accent5>
      <a:accent6>
        <a:srgbClr val="9293B6"/>
      </a:accent6>
      <a:hlink>
        <a:srgbClr val="0000FF"/>
      </a:hlink>
      <a:folHlink>
        <a:srgbClr val="00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copingMtg#1.LACDPHTempla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PH-Presentation-Faces-SealAndLogo [Read-Only]" id="{287DEA41-4DB4-4CD1-9346-E11BE420A42C}" vid="{61CA25F8-1567-42DB-BECF-36B636AB66F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2ad9cee-3cac-457a-896e-8c96eb40b76c">
      <UserInfo>
        <DisplayName/>
        <AccountId xsi:nil="true"/>
        <AccountType/>
      </UserInfo>
    </SharedWithUsers>
    <lcf76f155ced4ddcb4097134ff3c332f xmlns="745e9623-a4c2-4d9c-bae6-6bb1171f7f9b">
      <Terms xmlns="http://schemas.microsoft.com/office/infopath/2007/PartnerControls"/>
    </lcf76f155ced4ddcb4097134ff3c332f>
    <TaxCatchAll xmlns="22ad9cee-3cac-457a-896e-8c96eb40b76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5E058D73665468FC6338078EBAD9E" ma:contentTypeVersion="14" ma:contentTypeDescription="Create a new document." ma:contentTypeScope="" ma:versionID="e5fc049988e82f109567f3a22fb35d7e">
  <xsd:schema xmlns:xsd="http://www.w3.org/2001/XMLSchema" xmlns:xs="http://www.w3.org/2001/XMLSchema" xmlns:p="http://schemas.microsoft.com/office/2006/metadata/properties" xmlns:ns2="745e9623-a4c2-4d9c-bae6-6bb1171f7f9b" xmlns:ns3="22ad9cee-3cac-457a-896e-8c96eb40b76c" targetNamespace="http://schemas.microsoft.com/office/2006/metadata/properties" ma:root="true" ma:fieldsID="569c3eafcd7e4fd5810d5237a745043a" ns2:_="" ns3:_="">
    <xsd:import namespace="745e9623-a4c2-4d9c-bae6-6bb1171f7f9b"/>
    <xsd:import namespace="22ad9cee-3cac-457a-896e-8c96eb40b76c"/>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bjectDetectorVersions" minOccurs="0"/>
                <xsd:element ref="ns2:MediaServiceLocation" minOccurs="0"/>
                <xsd:element ref="ns2:MediaServiceOCR" minOccurs="0"/>
                <xsd:element ref="ns2:MediaServiceGenerationTime" minOccurs="0"/>
                <xsd:element ref="ns2:MediaServiceEventHashCode"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5e9623-a4c2-4d9c-bae6-6bb1171f7f9b"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0377eeec-9545-4db6-a5b8-3c28df25bf1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ad9cee-3cac-457a-896e-8c96eb40b76c"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b59a0d4d-8323-4480-9574-ec552ffc9d6d}" ma:internalName="TaxCatchAll" ma:showField="CatchAllData" ma:web="22ad9cee-3cac-457a-896e-8c96eb40b76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A61E5F-1A6F-4815-868B-2BA2F88E940C}">
  <ds:schemaRefs>
    <ds:schemaRef ds:uri="http://schemas.microsoft.com/sharepoint/v3/contenttype/forms"/>
  </ds:schemaRefs>
</ds:datastoreItem>
</file>

<file path=customXml/itemProps2.xml><?xml version="1.0" encoding="utf-8"?>
<ds:datastoreItem xmlns:ds="http://schemas.openxmlformats.org/officeDocument/2006/customXml" ds:itemID="{09B8324A-C3CD-4235-961E-F53379D34ADE}">
  <ds:schemaRefs>
    <ds:schemaRef ds:uri="http://schemas.microsoft.com/office/2006/metadata/properties"/>
    <ds:schemaRef ds:uri="http://schemas.microsoft.com/office/2006/documentManagement/types"/>
    <ds:schemaRef ds:uri="22ad9cee-3cac-457a-896e-8c96eb40b76c"/>
    <ds:schemaRef ds:uri="http://purl.org/dc/terms/"/>
    <ds:schemaRef ds:uri="http://purl.org/dc/dcmitype/"/>
    <ds:schemaRef ds:uri="http://purl.org/dc/elements/1.1/"/>
    <ds:schemaRef ds:uri="http://www.w3.org/XML/1998/namespace"/>
    <ds:schemaRef ds:uri="745e9623-a4c2-4d9c-bae6-6bb1171f7f9b"/>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2C86595-901B-49CD-9F0C-E1478E3043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5e9623-a4c2-4d9c-bae6-6bb1171f7f9b"/>
    <ds:schemaRef ds:uri="22ad9cee-3cac-457a-896e-8c96eb40b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7597248-ea38-451b-8abe-a638eddbac81}" enabled="0" method="" siteId="{07597248-ea38-451b-8abe-a638eddbac81}" removed="1"/>
</clbl:labelList>
</file>

<file path=docProps/app.xml><?xml version="1.0" encoding="utf-8"?>
<Properties xmlns="http://schemas.openxmlformats.org/officeDocument/2006/extended-properties" xmlns:vt="http://schemas.openxmlformats.org/officeDocument/2006/docPropsVTypes">
  <Template/>
  <TotalTime>6634</TotalTime>
  <Words>6953</Words>
  <Application>Microsoft Office PowerPoint</Application>
  <PresentationFormat>Widescreen</PresentationFormat>
  <Paragraphs>655</Paragraphs>
  <Slides>41</Slides>
  <Notes>25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41</vt:i4>
      </vt:variant>
    </vt:vector>
  </HeadingPairs>
  <TitlesOfParts>
    <vt:vector size="55" baseType="lpstr">
      <vt:lpstr>Aptos</vt:lpstr>
      <vt:lpstr>Arial</vt:lpstr>
      <vt:lpstr>Calibri</vt:lpstr>
      <vt:lpstr>Century Gothic</vt:lpstr>
      <vt:lpstr>Courier New</vt:lpstr>
      <vt:lpstr>Fira Sans Extra Condensed</vt:lpstr>
      <vt:lpstr>Futura Std Medium</vt:lpstr>
      <vt:lpstr>Gill Sans</vt:lpstr>
      <vt:lpstr>Public Sans</vt:lpstr>
      <vt:lpstr>Segoe UI</vt:lpstr>
      <vt:lpstr>Times New Roman</vt:lpstr>
      <vt:lpstr>Wingdings</vt:lpstr>
      <vt:lpstr>Custom Design</vt:lpstr>
      <vt:lpstr>ScopingMtg#1.LACDPHTemplate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Motions and Voting </vt:lpstr>
      <vt:lpstr>Brown Act</vt:lpstr>
      <vt:lpstr>2026 Revisions to Brown Act</vt:lpstr>
      <vt:lpstr>2026 Revisions to Brown Act – Just Cause</vt:lpstr>
      <vt:lpstr>PowerPoint Presentation</vt:lpstr>
      <vt:lpstr>PowerPoint Presentation</vt:lpstr>
      <vt:lpstr>PowerPoint Presentation</vt:lpstr>
      <vt:lpstr>PowerPoint Presentation</vt:lpstr>
      <vt:lpstr>PowerPoint Presentation</vt:lpstr>
      <vt:lpstr>Purpose of LA County ECE Strategic Plan 2026-30</vt:lpstr>
      <vt:lpstr>Goals and Example Strategies</vt:lpstr>
      <vt:lpstr>How to Use This Plan</vt:lpstr>
      <vt:lpstr>PowerPoint Presentation</vt:lpstr>
      <vt:lpstr>LA County ECE Strategic Plan - DRAFT</vt:lpstr>
      <vt:lpstr>LA County ECE Strategic Plan Recommendations - DRAFT</vt:lpstr>
      <vt:lpstr>LA County ECE Strategic Plan Recommendations - DRAFT</vt:lpstr>
      <vt:lpstr>LA County ECE Strategic Plan Recommendations - DRAFT</vt:lpstr>
      <vt:lpstr>LA County ECE Strategic Plan Recommendations - DRAFT</vt:lpstr>
      <vt:lpstr>LA County ECE Strategic Plan Recommendations - DRAFT</vt:lpstr>
      <vt:lpstr>LA County ECE Strategic Plan Recommendations - DRAFT</vt:lpstr>
      <vt:lpstr>PowerPoint Presentation</vt:lpstr>
      <vt:lpstr>Public Comment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Erica Torres-Ness</dc:creator>
  <cp:lastModifiedBy>Debra Colman</cp:lastModifiedBy>
  <cp:revision>58</cp:revision>
  <cp:lastPrinted>2026-09-01T20:15:28Z</cp:lastPrinted>
  <dcterms:created xsi:type="dcterms:W3CDTF">2024-07-01T22:51:00Z</dcterms:created>
  <dcterms:modified xsi:type="dcterms:W3CDTF">2026-09-01T23:30:09Z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207300.000000000</vt:lpwstr>
  </property>
  <property fmtid="{D5CDD505-2E9C-101B-9397-08002B2CF9AE}" pid="3" name="xd_ProgID">
    <vt:lpwstr/>
  </property>
  <property fmtid="{D5CDD505-2E9C-101B-9397-08002B2CF9AE}" pid="4" name="MediaServiceImageTags">
    <vt:lpwstr/>
  </property>
  <property fmtid="{D5CDD505-2E9C-101B-9397-08002B2CF9AE}" pid="5" name="ContentTypeId">
    <vt:lpwstr>0x010100182328351577F44B87801DE9D2B53DD5</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